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8.xml" ContentType="application/vnd.openxmlformats-officedocument.presentationml.notesSlide+xml"/>
  <Override PartName="/ppt/slides/slidea.xml" ContentType="application/vnd.openxmlformats-officedocument.presentationml.slide+xml"/>
  <Override PartName="/ppt/notesSlides/notesSlide9.xml" ContentType="application/vnd.openxmlformats-officedocument.presentationml.notesSlide+xml"/>
  <Override PartName="/ppt/slides/slideb.xml" ContentType="application/vnd.openxmlformats-officedocument.presentationml.slide+xml"/>
  <Override PartName="/ppt/notesSlides/notesSlidea.xml" ContentType="application/vnd.openxmlformats-officedocument.presentationml.notesSlide+xml"/>
  <Override PartName="/ppt/slides/slidec.xml" ContentType="application/vnd.openxmlformats-officedocument.presentationml.slide+xml"/>
  <Override PartName="/ppt/notesSlides/notesSlideb.xml" ContentType="application/vnd.openxmlformats-officedocument.presentationml.notesSlide+xml"/>
  <Override PartName="/ppt/slides/slided.xml" ContentType="application/vnd.openxmlformats-officedocument.presentationml.slide+xml"/>
  <Override PartName="/ppt/notesSlides/notesSlidec.xml" ContentType="application/vnd.openxmlformats-officedocument.presentationml.notesSlide+xml"/>
  <Override PartName="/ppt/slides/slidee.xml" ContentType="application/vnd.openxmlformats-officedocument.presentationml.slide+xml"/>
  <Override PartName="/ppt/notesSlides/notesSlided.xml" ContentType="application/vnd.openxmlformats-officedocument.presentationml.notesSlide+xml"/>
  <Override PartName="/ppt/slides/slidef.xml" ContentType="application/vnd.openxmlformats-officedocument.presentationml.slide+xml"/>
  <Override PartName="/ppt/notesSlides/notesSlidee.xml" ContentType="application/vnd.openxmlformats-officedocument.presentationml.notesSlide+xml"/>
  <Override PartName="/ppt/slides/slide10.xml" ContentType="application/vnd.openxmlformats-officedocument.presentationml.slide+xml"/>
  <Override PartName="/ppt/notesSlides/notesSlidef.xml" ContentType="application/vnd.openxmlformats-officedocument.presentationml.notesSlide+xml"/>
  <Override PartName="/ppt/slides/slide11.xml" ContentType="application/vnd.openxmlformats-officedocument.presentationml.slide+xml"/>
  <Override PartName="/ppt/notesSlides/notesSlide10.xml" ContentType="application/vnd.openxmlformats-officedocument.presentationml.notesSlide+xml"/>
  <Override PartName="/ppt/slides/slide12.xml" ContentType="application/vnd.openxmlformats-officedocument.presentationml.slide+xml"/>
  <Override PartName="/ppt/notesSlides/notesSlide11.xml" ContentType="application/vnd.openxmlformats-officedocument.presentationml.notesSlide+xml"/>
  <Override PartName="/ppt/slides/slide13.xml" ContentType="application/vnd.openxmlformats-officedocument.presentationml.slide+xml"/>
  <Override PartName="/ppt/notesSlides/notesSlide12.xml" ContentType="application/vnd.openxmlformats-officedocument.presentationml.notesSlide+xml"/>
  <Override PartName="/ppt/slides/slide14.xml" ContentType="application/vnd.openxmlformats-officedocument.presentationml.slide+xml"/>
  <Override PartName="/ppt/notesSlides/notesSlide13.xml" ContentType="application/vnd.openxmlformats-officedocument.presentationml.notesSlide+xml"/>
  <Override PartName="/ppt/slides/slide15.xml" ContentType="application/vnd.openxmlformats-officedocument.presentationml.slide+xml"/>
  <Override PartName="/ppt/notesSlides/notesSlide14.xml" ContentType="application/vnd.openxmlformats-officedocument.presentationml.notesSlide+xml"/>
  <Override PartName="/ppt/slides/slide16.xml" ContentType="application/vnd.openxmlformats-officedocument.presentationml.slide+xml"/>
  <Override PartName="/ppt/notesSlides/notesSlide15.xml" ContentType="application/vnd.openxmlformats-officedocument.presentationml.notesSlide+xml"/>
  <Override PartName="/ppt/slides/slide17.xml" ContentType="application/vnd.openxmlformats-officedocument.presentationml.slide+xml"/>
  <Override PartName="/ppt/notesSlides/notesSlide16.xml" ContentType="application/vnd.openxmlformats-officedocument.presentationml.notesSlide+xml"/>
  <Override PartName="/ppt/slides/slide18.xml" ContentType="application/vnd.openxmlformats-officedocument.presentationml.slide+xml"/>
  <Override PartName="/ppt/notesSlides/notesSlide17.xml" ContentType="application/vnd.openxmlformats-officedocument.presentationml.notesSlide+xml"/>
  <Override PartName="/ppt/slides/slide19.xml" ContentType="application/vnd.openxmlformats-officedocument.presentationml.slide+xml"/>
  <Override PartName="/ppt/notesSlides/notesSlide18.xml" ContentType="application/vnd.openxmlformats-officedocument.presentationml.notesSlide+xml"/>
  <Override PartName="/ppt/slides/slide1a.xml" ContentType="application/vnd.openxmlformats-officedocument.presentationml.slide+xml"/>
  <Override PartName="/ppt/notesSlides/notesSlide19.xml" ContentType="application/vnd.openxmlformats-officedocument.presentationml.notesSlide+xml"/>
  <Override PartName="/ppt/slides/slide1b.xml" ContentType="application/vnd.openxmlformats-officedocument.presentationml.slide+xml"/>
  <Override PartName="/ppt/notesSlides/notesSlide1a.xml" ContentType="application/vnd.openxmlformats-officedocument.presentationml.notesSlide+xml"/>
  <Override PartName="/ppt/slides/slide1c.xml" ContentType="application/vnd.openxmlformats-officedocument.presentationml.slide+xml"/>
  <Override PartName="/ppt/notesSlides/notesSlide1b.xml" ContentType="application/vnd.openxmlformats-officedocument.presentationml.notesSlide+xml"/>
  <Override PartName="/ppt/slides/slide1d.xml" ContentType="application/vnd.openxmlformats-officedocument.presentationml.slide+xml"/>
  <Override PartName="/ppt/notesSlides/notesSlide1c.xml" ContentType="application/vnd.openxmlformats-officedocument.presentationml.notesSlide+xml"/>
  <Override PartName="/ppt/slides/slide1e.xml" ContentType="application/vnd.openxmlformats-officedocument.presentationml.slide+xml"/>
  <Override PartName="/ppt/notesSlides/notesSlide1d.xml" ContentType="application/vnd.openxmlformats-officedocument.presentationml.notesSlide+xml"/>
  <Override PartName="/ppt/slides/slide1f.xml" ContentType="application/vnd.openxmlformats-officedocument.presentationml.slide+xml"/>
  <Override PartName="/ppt/notesSlides/notesSlide1e.xml" ContentType="application/vnd.openxmlformats-officedocument.presentationml.notesSlide+xml"/>
  <Override PartName="/ppt/slides/slide20.xml" ContentType="application/vnd.openxmlformats-officedocument.presentationml.slide+xml"/>
  <Override PartName="/ppt/notesSlides/notesSlide1f.xml" ContentType="application/vnd.openxmlformats-officedocument.presentationml.notesSlide+xml"/>
  <Override PartName="/ppt/slides/slide21.xml" ContentType="application/vnd.openxmlformats-officedocument.presentationml.slide+xml"/>
  <Override PartName="/ppt/notesSlides/notesSlide20.xml" ContentType="application/vnd.openxmlformats-officedocument.presentationml.notesSlide+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 id="263" r:id="RelId6"/>
    <p:sldId id="264" r:id="RelId7"/>
    <p:sldId id="265" r:id="RelId8"/>
    <p:sldId id="266" r:id="RelId9"/>
    <p:sldId id="267" r:id="RelId10"/>
    <p:sldId id="268" r:id="RelId11"/>
    <p:sldId id="269" r:id="RelId12"/>
    <p:sldId id="270" r:id="RelId13"/>
    <p:sldId id="271" r:id="RelId14"/>
    <p:sldId id="272" r:id="RelId15"/>
    <p:sldId id="273" r:id="RelId16"/>
    <p:sldId id="274" r:id="RelId17"/>
    <p:sldId id="275" r:id="RelId18"/>
    <p:sldId id="276" r:id="RelId19"/>
    <p:sldId id="277" r:id="RelId20"/>
    <p:sldId id="278" r:id="RelId21"/>
    <p:sldId id="279" r:id="RelId22"/>
    <p:sldId id="280" r:id="RelId23"/>
    <p:sldId id="281" r:id="RelId24"/>
    <p:sldId id="282" r:id="RelId25"/>
    <p:sldId id="283" r:id="RelId26"/>
    <p:sldId id="284" r:id="RelId27"/>
    <p:sldId id="285" r:id="RelId28"/>
    <p:sldId id="286" r:id="RelId29"/>
    <p:sldId id="287" r:id="RelId30"/>
    <p:sldId id="288" r:id="Rel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elId1" Type="http://schemas.openxmlformats.org/officeDocument/2006/relationships/slide" Target="/ppt/slides/slide3.xml"/><Relationship Id="RelId10" Type="http://schemas.openxmlformats.org/officeDocument/2006/relationships/slide" Target="/ppt/slides/slidec.xml"/><Relationship Id="RelId15" Type="http://schemas.openxmlformats.org/officeDocument/2006/relationships/slide" Target="/ppt/slides/slide11.xml"/><Relationship Id="RelId23" Type="http://schemas.openxmlformats.org/officeDocument/2006/relationships/slide" Target="/ppt/slides/slide19.xml"/><Relationship Id="RelId31" Type="http://schemas.openxmlformats.org/officeDocument/2006/relationships/slide" Target="/ppt/slides/slide21.xml"/><Relationship Id="RelId9" Type="http://schemas.openxmlformats.org/officeDocument/2006/relationships/slide" Target="/ppt/slides/slideb.xml"/><Relationship Id="RelId18" Type="http://schemas.openxmlformats.org/officeDocument/2006/relationships/slide" Target="/ppt/slides/slide14.xml"/><Relationship Id="rId7" Type="http://schemas.openxmlformats.org/officeDocument/2006/relationships/customXml" Target="../customXml/item1.xml"/><Relationship Id="rId2" Type="http://schemas.openxmlformats.org/officeDocument/2006/relationships/slide" Target="slides/slide1.xml"/><Relationship Id="RelId4" Type="http://schemas.openxmlformats.org/officeDocument/2006/relationships/slide" Target="/ppt/slides/slide6.xml"/><Relationship Id="RelId13" Type="http://schemas.openxmlformats.org/officeDocument/2006/relationships/slide" Target="/ppt/slides/slidef.xml"/><Relationship Id="RelId21" Type="http://schemas.openxmlformats.org/officeDocument/2006/relationships/slide" Target="/ppt/slides/slide17.xml"/><Relationship Id="RelId26" Type="http://schemas.openxmlformats.org/officeDocument/2006/relationships/slide" Target="/ppt/slides/slide1c.xml"/><Relationship Id="rId1" Type="http://schemas.openxmlformats.org/officeDocument/2006/relationships/slideMaster" Target="slideMasters/slideMaster1.xml"/><Relationship Id="rId6" Type="http://schemas.openxmlformats.org/officeDocument/2006/relationships/tableStyles" Target="tableStyles.xml"/><Relationship Id="RelId3" Type="http://schemas.openxmlformats.org/officeDocument/2006/relationships/slide" Target="/ppt/slides/slide5.xml"/><Relationship Id="RelId8" Type="http://schemas.openxmlformats.org/officeDocument/2006/relationships/slide" Target="/ppt/slides/slidea.xml"/><Relationship Id="RelId17" Type="http://schemas.openxmlformats.org/officeDocument/2006/relationships/slide" Target="/ppt/slides/slide13.xml"/><Relationship Id="rId5" Type="http://schemas.openxmlformats.org/officeDocument/2006/relationships/theme" Target="theme/theme1.xml"/><Relationship Id="RelId12" Type="http://schemas.openxmlformats.org/officeDocument/2006/relationships/slide" Target="/ppt/slides/slidee.xml"/><Relationship Id="RelId20" Type="http://schemas.openxmlformats.org/officeDocument/2006/relationships/slide" Target="/ppt/slides/slide16.xml"/><Relationship Id="RelId25" Type="http://schemas.openxmlformats.org/officeDocument/2006/relationships/slide" Target="/ppt/slides/slide1b.xml"/><Relationship Id="RelId2" Type="http://schemas.openxmlformats.org/officeDocument/2006/relationships/slide" Target="/ppt/slides/slide4.xml"/><Relationship Id="RelId7" Type="http://schemas.openxmlformats.org/officeDocument/2006/relationships/slide" Target="/ppt/slides/slide9.xml"/><Relationship Id="RelId11" Type="http://schemas.openxmlformats.org/officeDocument/2006/relationships/slide" Target="/ppt/slides/slided.xml"/><Relationship Id="RelId16" Type="http://schemas.openxmlformats.org/officeDocument/2006/relationships/slide" Target="/ppt/slides/slide12.xml"/><Relationship Id="RelId24" Type="http://schemas.openxmlformats.org/officeDocument/2006/relationships/slide" Target="/ppt/slides/slide1a.xml"/><Relationship Id="RelId29" Type="http://schemas.openxmlformats.org/officeDocument/2006/relationships/slide" Target="/ppt/slides/slide1f.xml"/><Relationship Id="rId4" Type="http://schemas.openxmlformats.org/officeDocument/2006/relationships/viewProps" Target="viewProps.xml"/><Relationship Id="RelId6" Type="http://schemas.openxmlformats.org/officeDocument/2006/relationships/slide" Target="/ppt/slides/slide8.xml"/><Relationship Id="RelId28" Type="http://schemas.openxmlformats.org/officeDocument/2006/relationships/slide" Target="/ppt/slides/slide1e.xml"/><Relationship Id="rId9" Type="http://schemas.openxmlformats.org/officeDocument/2006/relationships/customXml" Target="../customXml/item3.xml"/><Relationship Id="rId8" Type="http://schemas.openxmlformats.org/officeDocument/2006/relationships/customXml" Target="../customXml/item2.xml"/><Relationship Id="rId3" Type="http://schemas.openxmlformats.org/officeDocument/2006/relationships/presProps" Target="presProps.xml"/><Relationship Id="RelId5" Type="http://schemas.openxmlformats.org/officeDocument/2006/relationships/slide" Target="/ppt/slides/slide7.xml"/><Relationship Id="RelId14" Type="http://schemas.openxmlformats.org/officeDocument/2006/relationships/slide" Target="/ppt/slides/slide10.xml"/><Relationship Id="RelId19" Type="http://schemas.openxmlformats.org/officeDocument/2006/relationships/slide" Target="/ppt/slides/slide15.xml"/><Relationship Id="RelId27" Type="http://schemas.openxmlformats.org/officeDocument/2006/relationships/slide" Target="/ppt/slides/slide1d.xml"/><Relationship Id="RelId0" Type="http://schemas.openxmlformats.org/officeDocument/2006/relationships/slide" Target="/ppt/slides/slide2.xml"/><Relationship Id="RelId22" Type="http://schemas.openxmlformats.org/officeDocument/2006/relationships/slide" Target="/ppt/slides/slide18.xml"/><Relationship Id="RelId30" Type="http://schemas.openxmlformats.org/officeDocument/2006/relationships/slide" Target="/ppt/slides/slide20.xml"/></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 Parameters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 Period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 Full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Parameters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 Disclaimer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Full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 Period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Period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 Units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Units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 Divisor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Divisor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Disclaimer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Currency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 Period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Period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Period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Personae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Management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 Management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Personae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 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Finance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 Finance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GTR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 Close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 Closing 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Close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 Home Page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Signs description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Signs description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0.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 Units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Period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Account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RSM KAM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Ship vs Depl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Ship vs Depl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Extract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Extract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1.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 Units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Account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View</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RSM KAM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Outlet (top 15 variance)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Country (top 15 variance)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Channel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Aggregated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Product (top 20 variance)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 (top 20 variance)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Ship vs Depl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Ship vs Depl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Extract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Extract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Monthly Depletion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Monthly Depletion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 Units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Account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RSM KAM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CY YTD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FY YTD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MTD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L3M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L6M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L12M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CY YTD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FY YTD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MTD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L3M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L6M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L12M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Ship vs Depl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Ship vs Depl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Extract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Extract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 Units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Account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RSM KAM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Period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Ship vs Depl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Ship vs Depl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Extract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Extract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 Units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View</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RSM KAM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(all views)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 (top 15 Ship vs. Dep)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 (top 20 Depletion)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Monthly Depletion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Ship vs Depl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Ship vs Depl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Extract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Extract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7.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 Currency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Divisor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Period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 Segment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Variances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Variances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8.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 Currency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Divisor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Period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 Segment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Variances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Variances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9.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 Currency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Divisor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Account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Base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Period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View</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Full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 Segment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Business Segment &amp;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Customer (top 20 variance)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Aggregated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Business Segment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MTD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YTD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DTG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FY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Product (top 10 variance)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 (top 10 variance)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 Segment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Variances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Variances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a.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 Divisor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Period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View</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Full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 Segment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Business Segment &amp;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Aggregated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Business Segment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MTD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YTD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DTG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FY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Product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 Segment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Variances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Variances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b.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 Currency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Divisor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Account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Base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Period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Full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Variances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Variances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MTD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YTD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DTG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Full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MTD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YTD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DTG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Full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c.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 Currency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Divisor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Account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Base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Period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RSM KAM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Variances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Variances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MTD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YTD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d.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 Currency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Scope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Divisor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Account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Period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View</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Country (top 15 variance)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Aggregated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Business Segment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Product (top 15 variance)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 (top 15 variance)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 Segment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Variances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Variances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Monthly Depletion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1f.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Scope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Divisor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Period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View</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Country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Aggregated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Business Segment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Product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 Segment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Variances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Variances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RSM, Customer Group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Units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Base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Brand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View</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Battleground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RSM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Full Year Potential Volume % of Budget/LE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Products under allocation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Product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0.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 Currency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Scope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Divisor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Account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Period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CY YTD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FY YTD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MTD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L3M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L6M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L12M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CY YTD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FY YTD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MTD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L3M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L6M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L12M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Variances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Variances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Tracker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Recovery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Monthly Potential</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 RSM, Customer Group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Brand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Units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Account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Base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View</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Customer (top 20 variance)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 (top 20 variance)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MTD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YTD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DTG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FY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 Units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RSM, Customer Group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Brand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View</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 (top 15 variance)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Country (top 15 variance)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Business Segment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 / Product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Country / Outlet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 (top 15 Ship vs. Dep)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Monthly Depletion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7.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Monthly Depletion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(all views)</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8.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Units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Base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View</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RSM KAM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Aggregated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Ship vs Depl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Ship vs Depl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Extract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Extract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Product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9.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Monthly Potential</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a.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 Units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RSM KAM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Period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MTD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YTD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NM MTD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FY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MTD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YTD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NM MTD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FY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Ship vs Depl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Ship vs Depl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Extract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Extract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b.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 Aggregated Customer, Customer Group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Brand, Sub Brand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Product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Period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RSM KAM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Ship vs Depl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Ship vs Depl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Extract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Extract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Product</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c.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 Units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Account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Base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View</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RSM KAM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Aggregated Customer &amp;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Customer (top 20 variance)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Aggregated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MTD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YTD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DTG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FY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Product (top 20 variance)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 (top 20 variance)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Ship vs Depl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Ship vs Depl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Extract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Extract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d.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Title Table by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A&amp;P Spends 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A&amp;P Spends Base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 Units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Account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Base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View</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RSM KAM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Divisor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Close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Product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Brand, Sub Brand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Aggregated Customer, Customer Group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Period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Full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 Blank</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Aggregated Customer &amp;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Customer (top 20 variance)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Aggregated Customer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MTD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YTD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DTG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FY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Product (top 20 variance)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Brand (top 20 variance)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f.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MTD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YTD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DTG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Full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Units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Open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Base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Account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 RSM KAM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 Menu</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MTD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YTD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DTG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Title Full Year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 Page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Personae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1</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Ship vs Depl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Ship vs Depl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Depletions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By Month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Actuals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Extract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Extract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Details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Text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Portfolio 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Closing box 3</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Area</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e7e7579b-340f-4973-b5e8-d278e4d983d9?pbi_source=PowerPoint" TargetMode="External" Id="coverSlideHpLink" /></Relationships>
</file>

<file path=ppt/slides/_rels/slide10.xml.rels>&#65279;<?xml version="1.0" encoding="utf-8"?><Relationships xmlns="http://schemas.openxmlformats.org/package/2006/relationships"><Relationship Type="http://schemas.openxmlformats.org/officeDocument/2006/relationships/notesSlide" Target="/ppt/notesSlides/notesSlidef.xml" Id="Rfaf6d7ffe4714762" /><Relationship Type="http://schemas.openxmlformats.org/officeDocument/2006/relationships/slideLayout" Target="/ppt/slideLayouts/slideLayout8.xml" Id="R13691b12b65546a6" /><Relationship Type="http://schemas.openxmlformats.org/officeDocument/2006/relationships/hyperlink" Target="https://app.powerbi.com/groups/me/reports/e7e7579b-340f-4973-b5e8-d278e4d983d9/?pbi_source=PowerPoint" TargetMode="External" Id="RelId14" /><Relationship Type="http://schemas.openxmlformats.org/officeDocument/2006/relationships/image" Target="/ppt/media/image12.png" Id="imgId150362201" /></Relationships>
</file>

<file path=ppt/slides/_rels/slide11.xml.rels>&#65279;<?xml version="1.0" encoding="utf-8"?><Relationships xmlns="http://schemas.openxmlformats.org/package/2006/relationships"><Relationship Type="http://schemas.openxmlformats.org/officeDocument/2006/relationships/notesSlide" Target="/ppt/notesSlides/notesSlide10.xml" Id="Rb71b9fdc390f4587" /><Relationship Type="http://schemas.openxmlformats.org/officeDocument/2006/relationships/slideLayout" Target="/ppt/slideLayouts/slideLayout8.xml" Id="R13dfb0594916440f" /><Relationship Type="http://schemas.openxmlformats.org/officeDocument/2006/relationships/hyperlink" Target="https://app.powerbi.com/groups/me/reports/e7e7579b-340f-4973-b5e8-d278e4d983d9/?pbi_source=PowerPoint" TargetMode="External" Id="RelId15" /><Relationship Type="http://schemas.openxmlformats.org/officeDocument/2006/relationships/image" Target="/ppt/media/image13.png" Id="imgId150362202" /></Relationships>
</file>

<file path=ppt/slides/_rels/slide12.xml.rels>&#65279;<?xml version="1.0" encoding="utf-8"?><Relationships xmlns="http://schemas.openxmlformats.org/package/2006/relationships"><Relationship Type="http://schemas.openxmlformats.org/officeDocument/2006/relationships/notesSlide" Target="/ppt/notesSlides/notesSlide11.xml" Id="R01f44e5d20eb4bdf" /><Relationship Type="http://schemas.openxmlformats.org/officeDocument/2006/relationships/slideLayout" Target="/ppt/slideLayouts/slideLayout8.xml" Id="Re02ef720f3ce406a" /><Relationship Type="http://schemas.openxmlformats.org/officeDocument/2006/relationships/hyperlink" Target="https://app.powerbi.com/groups/me/reports/e7e7579b-340f-4973-b5e8-d278e4d983d9/?pbi_source=PowerPoint" TargetMode="External" Id="RelId16" /><Relationship Type="http://schemas.openxmlformats.org/officeDocument/2006/relationships/image" Target="/ppt/media/image14.png" Id="imgId150362203" /></Relationships>
</file>

<file path=ppt/slides/_rels/slide13.xml.rels>&#65279;<?xml version="1.0" encoding="utf-8"?><Relationships xmlns="http://schemas.openxmlformats.org/package/2006/relationships"><Relationship Type="http://schemas.openxmlformats.org/officeDocument/2006/relationships/notesSlide" Target="/ppt/notesSlides/notesSlide12.xml" Id="Rf5fbdcd1027e4b56" /><Relationship Type="http://schemas.openxmlformats.org/officeDocument/2006/relationships/slideLayout" Target="/ppt/slideLayouts/slideLayout8.xml" Id="R0c5a8ab4944b4ed4" /><Relationship Type="http://schemas.openxmlformats.org/officeDocument/2006/relationships/hyperlink" Target="https://app.powerbi.com/groups/me/reports/e7e7579b-340f-4973-b5e8-d278e4d983d9/?pbi_source=PowerPoint" TargetMode="External" Id="RelId17" /><Relationship Type="http://schemas.openxmlformats.org/officeDocument/2006/relationships/image" Target="/ppt/media/image15.png" Id="imgId150362204" /></Relationships>
</file>

<file path=ppt/slides/_rels/slide14.xml.rels>&#65279;<?xml version="1.0" encoding="utf-8"?><Relationships xmlns="http://schemas.openxmlformats.org/package/2006/relationships"><Relationship Type="http://schemas.openxmlformats.org/officeDocument/2006/relationships/notesSlide" Target="/ppt/notesSlides/notesSlide13.xml" Id="R35063c554c804fa7" /><Relationship Type="http://schemas.openxmlformats.org/officeDocument/2006/relationships/slideLayout" Target="/ppt/slideLayouts/slideLayout8.xml" Id="R693131651d364e3f" /><Relationship Type="http://schemas.openxmlformats.org/officeDocument/2006/relationships/hyperlink" Target="https://app.powerbi.com/groups/me/reports/e7e7579b-340f-4973-b5e8-d278e4d983d9/?pbi_source=PowerPoint" TargetMode="External" Id="RelId18" /><Relationship Type="http://schemas.openxmlformats.org/officeDocument/2006/relationships/image" Target="/ppt/media/image16.png" Id="imgId150362205" /></Relationships>
</file>

<file path=ppt/slides/_rels/slide15.xml.rels>&#65279;<?xml version="1.0" encoding="utf-8"?><Relationships xmlns="http://schemas.openxmlformats.org/package/2006/relationships"><Relationship Type="http://schemas.openxmlformats.org/officeDocument/2006/relationships/notesSlide" Target="/ppt/notesSlides/notesSlide14.xml" Id="Rb9b6b2bb45ba4cf7" /><Relationship Type="http://schemas.openxmlformats.org/officeDocument/2006/relationships/slideLayout" Target="/ppt/slideLayouts/slideLayout8.xml" Id="R0601a4e405fb401f" /><Relationship Type="http://schemas.openxmlformats.org/officeDocument/2006/relationships/hyperlink" Target="https://app.powerbi.com/groups/me/reports/e7e7579b-340f-4973-b5e8-d278e4d983d9/?pbi_source=PowerPoint" TargetMode="External" Id="RelId19" /><Relationship Type="http://schemas.openxmlformats.org/officeDocument/2006/relationships/image" Target="/ppt/media/image17.png" Id="imgId150362206" /></Relationships>
</file>

<file path=ppt/slides/_rels/slide16.xml.rels>&#65279;<?xml version="1.0" encoding="utf-8"?><Relationships xmlns="http://schemas.openxmlformats.org/package/2006/relationships"><Relationship Type="http://schemas.openxmlformats.org/officeDocument/2006/relationships/notesSlide" Target="/ppt/notesSlides/notesSlide15.xml" Id="Rf228c1ebcd9a41af" /><Relationship Type="http://schemas.openxmlformats.org/officeDocument/2006/relationships/slideLayout" Target="/ppt/slideLayouts/slideLayout8.xml" Id="Rea7b8f7b28fa4760" /><Relationship Type="http://schemas.openxmlformats.org/officeDocument/2006/relationships/hyperlink" Target="https://app.powerbi.com/groups/me/reports/e7e7579b-340f-4973-b5e8-d278e4d983d9/?pbi_source=PowerPoint" TargetMode="External" Id="RelId20" /><Relationship Type="http://schemas.openxmlformats.org/officeDocument/2006/relationships/image" Target="/ppt/media/image18.png" Id="imgId150362207" /></Relationships>
</file>

<file path=ppt/slides/_rels/slide17.xml.rels>&#65279;<?xml version="1.0" encoding="utf-8"?><Relationships xmlns="http://schemas.openxmlformats.org/package/2006/relationships"><Relationship Type="http://schemas.openxmlformats.org/officeDocument/2006/relationships/notesSlide" Target="/ppt/notesSlides/notesSlide16.xml" Id="R1edf35caefd242f2" /><Relationship Type="http://schemas.openxmlformats.org/officeDocument/2006/relationships/slideLayout" Target="/ppt/slideLayouts/slideLayout8.xml" Id="R14286d47a53440ce" /><Relationship Type="http://schemas.openxmlformats.org/officeDocument/2006/relationships/hyperlink" Target="https://app.powerbi.com/groups/me/reports/e7e7579b-340f-4973-b5e8-d278e4d983d9/?pbi_source=PowerPoint" TargetMode="External" Id="RelId21" /><Relationship Type="http://schemas.openxmlformats.org/officeDocument/2006/relationships/image" Target="/ppt/media/image19.png" Id="imgId150362208" /></Relationships>
</file>

<file path=ppt/slides/_rels/slide18.xml.rels>&#65279;<?xml version="1.0" encoding="utf-8"?><Relationships xmlns="http://schemas.openxmlformats.org/package/2006/relationships"><Relationship Type="http://schemas.openxmlformats.org/officeDocument/2006/relationships/notesSlide" Target="/ppt/notesSlides/notesSlide17.xml" Id="R94b28cf74d4e4e4c" /><Relationship Type="http://schemas.openxmlformats.org/officeDocument/2006/relationships/slideLayout" Target="/ppt/slideLayouts/slideLayout8.xml" Id="R608b93750ef14e5d" /><Relationship Type="http://schemas.openxmlformats.org/officeDocument/2006/relationships/hyperlink" Target="https://app.powerbi.com/groups/me/reports/e7e7579b-340f-4973-b5e8-d278e4d983d9/?pbi_source=PowerPoint" TargetMode="External" Id="RelId22" /><Relationship Type="http://schemas.openxmlformats.org/officeDocument/2006/relationships/image" Target="/ppt/media/image1a.png" Id="imgId150362209" /></Relationships>
</file>

<file path=ppt/slides/_rels/slide19.xml.rels>&#65279;<?xml version="1.0" encoding="utf-8"?><Relationships xmlns="http://schemas.openxmlformats.org/package/2006/relationships"><Relationship Type="http://schemas.openxmlformats.org/officeDocument/2006/relationships/notesSlide" Target="/ppt/notesSlides/notesSlide18.xml" Id="R8f4a4670a92841aa" /><Relationship Type="http://schemas.openxmlformats.org/officeDocument/2006/relationships/slideLayout" Target="/ppt/slideLayouts/slideLayout8.xml" Id="Rebfd3da2d2664c82" /><Relationship Type="http://schemas.openxmlformats.org/officeDocument/2006/relationships/hyperlink" Target="https://app.powerbi.com/groups/me/reports/e7e7579b-340f-4973-b5e8-d278e4d983d9/?pbi_source=PowerPoint" TargetMode="External" Id="RelId23" /><Relationship Type="http://schemas.openxmlformats.org/officeDocument/2006/relationships/image" Target="/ppt/media/image1b.png" Id="imgId150362210" /></Relationships>
</file>

<file path=ppt/slides/_rels/slide1a.xml.rels>&#65279;<?xml version="1.0" encoding="utf-8"?><Relationships xmlns="http://schemas.openxmlformats.org/package/2006/relationships"><Relationship Type="http://schemas.openxmlformats.org/officeDocument/2006/relationships/notesSlide" Target="/ppt/notesSlides/notesSlide19.xml" Id="Rb4c14067c4d843b3" /><Relationship Type="http://schemas.openxmlformats.org/officeDocument/2006/relationships/slideLayout" Target="/ppt/slideLayouts/slideLayout8.xml" Id="R4fa8d87950dc4167" /><Relationship Type="http://schemas.openxmlformats.org/officeDocument/2006/relationships/hyperlink" Target="https://app.powerbi.com/groups/me/reports/e7e7579b-340f-4973-b5e8-d278e4d983d9/?pbi_source=PowerPoint" TargetMode="External" Id="RelId24" /><Relationship Type="http://schemas.openxmlformats.org/officeDocument/2006/relationships/image" Target="/ppt/media/image1c.png" Id="imgId150362211" /></Relationships>
</file>

<file path=ppt/slides/_rels/slide1b.xml.rels>&#65279;<?xml version="1.0" encoding="utf-8"?><Relationships xmlns="http://schemas.openxmlformats.org/package/2006/relationships"><Relationship Type="http://schemas.openxmlformats.org/officeDocument/2006/relationships/notesSlide" Target="/ppt/notesSlides/notesSlide1a.xml" Id="Rbf24ab895b284f00" /><Relationship Type="http://schemas.openxmlformats.org/officeDocument/2006/relationships/slideLayout" Target="/ppt/slideLayouts/slideLayout8.xml" Id="Ra5c77c6514994c3a" /><Relationship Type="http://schemas.openxmlformats.org/officeDocument/2006/relationships/hyperlink" Target="https://app.powerbi.com/groups/me/reports/e7e7579b-340f-4973-b5e8-d278e4d983d9/?pbi_source=PowerPoint" TargetMode="External" Id="RelId25" /><Relationship Type="http://schemas.openxmlformats.org/officeDocument/2006/relationships/image" Target="/ppt/media/image1d.png" Id="imgId150362212" /></Relationships>
</file>

<file path=ppt/slides/_rels/slide1c.xml.rels>&#65279;<?xml version="1.0" encoding="utf-8"?><Relationships xmlns="http://schemas.openxmlformats.org/package/2006/relationships"><Relationship Type="http://schemas.openxmlformats.org/officeDocument/2006/relationships/notesSlide" Target="/ppt/notesSlides/notesSlide1b.xml" Id="R894f795d11784e02" /><Relationship Type="http://schemas.openxmlformats.org/officeDocument/2006/relationships/slideLayout" Target="/ppt/slideLayouts/slideLayout8.xml" Id="Ra83876a751be4b82" /><Relationship Type="http://schemas.openxmlformats.org/officeDocument/2006/relationships/hyperlink" Target="https://app.powerbi.com/groups/me/reports/e7e7579b-340f-4973-b5e8-d278e4d983d9/?pbi_source=PowerPoint" TargetMode="External" Id="RelId26" /><Relationship Type="http://schemas.openxmlformats.org/officeDocument/2006/relationships/image" Target="/ppt/media/image1e.png" Id="imgId150362213" /></Relationships>
</file>

<file path=ppt/slides/_rels/slide1d.xml.rels>&#65279;<?xml version="1.0" encoding="utf-8"?><Relationships xmlns="http://schemas.openxmlformats.org/package/2006/relationships"><Relationship Type="http://schemas.openxmlformats.org/officeDocument/2006/relationships/notesSlide" Target="/ppt/notesSlides/notesSlide1c.xml" Id="R345fd63ebc8341ca" /><Relationship Type="http://schemas.openxmlformats.org/officeDocument/2006/relationships/slideLayout" Target="/ppt/slideLayouts/slideLayout8.xml" Id="R7959c6e3bf604103" /><Relationship Type="http://schemas.openxmlformats.org/officeDocument/2006/relationships/hyperlink" Target="https://app.powerbi.com/groups/me/reports/e7e7579b-340f-4973-b5e8-d278e4d983d9/?pbi_source=PowerPoint" TargetMode="External" Id="RelId27" /><Relationship Type="http://schemas.openxmlformats.org/officeDocument/2006/relationships/image" Target="/ppt/media/image1f.png" Id="imgId150362214" /></Relationships>
</file>

<file path=ppt/slides/_rels/slide1e.xml.rels>&#65279;<?xml version="1.0" encoding="utf-8"?><Relationships xmlns="http://schemas.openxmlformats.org/package/2006/relationships"><Relationship Type="http://schemas.openxmlformats.org/officeDocument/2006/relationships/notesSlide" Target="/ppt/notesSlides/notesSlide1d.xml" Id="R8127e32171da4bbc" /><Relationship Type="http://schemas.openxmlformats.org/officeDocument/2006/relationships/slideLayout" Target="/ppt/slideLayouts/slideLayout8.xml" Id="R3d138197355c4b63" /><Relationship Type="http://schemas.openxmlformats.org/officeDocument/2006/relationships/hyperlink" Target="https://app.powerbi.com/groups/me/reports/e7e7579b-340f-4973-b5e8-d278e4d983d9/?pbi_source=PowerPoint" TargetMode="External" Id="RelId28" /><Relationship Type="http://schemas.openxmlformats.org/officeDocument/2006/relationships/image" Target="/ppt/media/image20.png" Id="imgId150362215" /></Relationships>
</file>

<file path=ppt/slides/_rels/slide1f.xml.rels>&#65279;<?xml version="1.0" encoding="utf-8"?><Relationships xmlns="http://schemas.openxmlformats.org/package/2006/relationships"><Relationship Type="http://schemas.openxmlformats.org/officeDocument/2006/relationships/notesSlide" Target="/ppt/notesSlides/notesSlide1e.xml" Id="R00b359bb84be4e0c" /><Relationship Type="http://schemas.openxmlformats.org/officeDocument/2006/relationships/slideLayout" Target="/ppt/slideLayouts/slideLayout8.xml" Id="R69975525d3464811" /><Relationship Type="http://schemas.openxmlformats.org/officeDocument/2006/relationships/hyperlink" Target="https://app.powerbi.com/groups/me/reports/e7e7579b-340f-4973-b5e8-d278e4d983d9/?pbi_source=PowerPoint" TargetMode="External" Id="RelId29" /><Relationship Type="http://schemas.openxmlformats.org/officeDocument/2006/relationships/image" Target="/ppt/media/image21.png" Id="imgId150362216"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7600256f6c6c43ab" /><Relationship Type="http://schemas.openxmlformats.org/officeDocument/2006/relationships/slideLayout" Target="/ppt/slideLayouts/slideLayout8.xml" Id="Rd2a224560b564a07" /><Relationship Type="http://schemas.openxmlformats.org/officeDocument/2006/relationships/hyperlink" Target="https://app.powerbi.com/groups/me/reports/e7e7579b-340f-4973-b5e8-d278e4d983d9/?pbi_source=PowerPoint" TargetMode="External" Id="RelId0" /><Relationship Type="http://schemas.openxmlformats.org/officeDocument/2006/relationships/image" Target="/ppt/media/image4.png" Id="imgId150362187" /></Relationships>
</file>

<file path=ppt/slides/_rels/slide20.xml.rels>&#65279;<?xml version="1.0" encoding="utf-8"?><Relationships xmlns="http://schemas.openxmlformats.org/package/2006/relationships"><Relationship Type="http://schemas.openxmlformats.org/officeDocument/2006/relationships/notesSlide" Target="/ppt/notesSlides/notesSlide1f.xml" Id="R001e57e602e042af" /><Relationship Type="http://schemas.openxmlformats.org/officeDocument/2006/relationships/slideLayout" Target="/ppt/slideLayouts/slideLayout8.xml" Id="Rb0319242062e4576" /><Relationship Type="http://schemas.openxmlformats.org/officeDocument/2006/relationships/hyperlink" Target="https://app.powerbi.com/groups/me/reports/e7e7579b-340f-4973-b5e8-d278e4d983d9/?pbi_source=PowerPoint" TargetMode="External" Id="RelId30" /><Relationship Type="http://schemas.openxmlformats.org/officeDocument/2006/relationships/image" Target="/ppt/media/image22.png" Id="imgId150362217" /></Relationships>
</file>

<file path=ppt/slides/_rels/slide21.xml.rels>&#65279;<?xml version="1.0" encoding="utf-8"?><Relationships xmlns="http://schemas.openxmlformats.org/package/2006/relationships"><Relationship Type="http://schemas.openxmlformats.org/officeDocument/2006/relationships/notesSlide" Target="/ppt/notesSlides/notesSlide20.xml" Id="R92d6814b29e14e30" /><Relationship Type="http://schemas.openxmlformats.org/officeDocument/2006/relationships/slideLayout" Target="/ppt/slideLayouts/slideLayout8.xml" Id="R42aaa7f4bb7c4aef" /><Relationship Type="http://schemas.openxmlformats.org/officeDocument/2006/relationships/hyperlink" Target="https://app.powerbi.com/groups/me/reports/e7e7579b-340f-4973-b5e8-d278e4d983d9/?pbi_source=PowerPoint" TargetMode="External" Id="RelId31" /><Relationship Type="http://schemas.openxmlformats.org/officeDocument/2006/relationships/image" Target="/ppt/media/image23.png" Id="imgId150362218"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5111184070f542bf" /><Relationship Type="http://schemas.openxmlformats.org/officeDocument/2006/relationships/slideLayout" Target="/ppt/slideLayouts/slideLayout8.xml" Id="R4d4f95dc1eea4920" /><Relationship Type="http://schemas.openxmlformats.org/officeDocument/2006/relationships/hyperlink" Target="https://app.powerbi.com/groups/me/reports/e7e7579b-340f-4973-b5e8-d278e4d983d9/?pbi_source=PowerPoint" TargetMode="External" Id="RelId1" /><Relationship Type="http://schemas.openxmlformats.org/officeDocument/2006/relationships/image" Target="/ppt/media/image5.png" Id="imgId150362188"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1d96089a62d647f1" /><Relationship Type="http://schemas.openxmlformats.org/officeDocument/2006/relationships/slideLayout" Target="/ppt/slideLayouts/slideLayout8.xml" Id="R2ddc60c85549400e" /><Relationship Type="http://schemas.openxmlformats.org/officeDocument/2006/relationships/hyperlink" Target="https://app.powerbi.com/groups/me/reports/e7e7579b-340f-4973-b5e8-d278e4d983d9/?pbi_source=PowerPoint" TargetMode="External" Id="RelId2" /><Relationship Type="http://schemas.openxmlformats.org/officeDocument/2006/relationships/image" Target="/ppt/media/image6.png" Id="imgId150362189"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08d984b1558b4ac8" /><Relationship Type="http://schemas.openxmlformats.org/officeDocument/2006/relationships/slideLayout" Target="/ppt/slideLayouts/slideLayout8.xml" Id="Rd9e1594a6a134e46" /><Relationship Type="http://schemas.openxmlformats.org/officeDocument/2006/relationships/hyperlink" Target="https://app.powerbi.com/groups/me/reports/e7e7579b-340f-4973-b5e8-d278e4d983d9/?pbi_source=PowerPoint" TargetMode="External" Id="RelId3" /><Relationship Type="http://schemas.openxmlformats.org/officeDocument/2006/relationships/image" Target="/ppt/media/image7.png" Id="imgId150362190"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7e9df93ab4ba4917" /><Relationship Type="http://schemas.openxmlformats.org/officeDocument/2006/relationships/slideLayout" Target="/ppt/slideLayouts/slideLayout8.xml" Id="R232f2ffda3644f0a" /><Relationship Type="http://schemas.openxmlformats.org/officeDocument/2006/relationships/hyperlink" Target="https://app.powerbi.com/groups/me/reports/e7e7579b-340f-4973-b5e8-d278e4d983d9/?pbi_source=PowerPoint" TargetMode="External" Id="RelId4" /><Relationship Type="http://schemas.openxmlformats.org/officeDocument/2006/relationships/image" Target="/ppt/media/image8.png" Id="imgId150362191"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cc542662c6c0499a" /><Relationship Type="http://schemas.openxmlformats.org/officeDocument/2006/relationships/slideLayout" Target="/ppt/slideLayouts/slideLayout8.xml" Id="Rb000c6f65e5743cf" /><Relationship Type="http://schemas.openxmlformats.org/officeDocument/2006/relationships/hyperlink" Target="https://app.powerbi.com/groups/me/reports/e7e7579b-340f-4973-b5e8-d278e4d983d9/?pbi_source=PowerPoint" TargetMode="External" Id="RelId5" /><Relationship Type="http://schemas.openxmlformats.org/officeDocument/2006/relationships/image" Target="/ppt/media/image9.png" Id="imgId150362192" /></Relationships>
</file>

<file path=ppt/slides/_rels/slide8.xml.rels>&#65279;<?xml version="1.0" encoding="utf-8"?><Relationships xmlns="http://schemas.openxmlformats.org/package/2006/relationships"><Relationship Type="http://schemas.openxmlformats.org/officeDocument/2006/relationships/notesSlide" Target="/ppt/notesSlides/notesSlide7.xml" Id="R2cd6e0c1c7ae4976" /><Relationship Type="http://schemas.openxmlformats.org/officeDocument/2006/relationships/slideLayout" Target="/ppt/slideLayouts/slideLayout8.xml" Id="R9499ca6dd93143ed" /><Relationship Type="http://schemas.openxmlformats.org/officeDocument/2006/relationships/hyperlink" Target="https://app.powerbi.com/groups/me/reports/e7e7579b-340f-4973-b5e8-d278e4d983d9/?pbi_source=PowerPoint" TargetMode="External" Id="RelId6" /><Relationship Type="http://schemas.openxmlformats.org/officeDocument/2006/relationships/image" Target="/ppt/media/imagea.png" Id="imgId150362193" /></Relationships>
</file>

<file path=ppt/slides/_rels/slide9.xml.rels>&#65279;<?xml version="1.0" encoding="utf-8"?><Relationships xmlns="http://schemas.openxmlformats.org/package/2006/relationships"><Relationship Type="http://schemas.openxmlformats.org/officeDocument/2006/relationships/notesSlide" Target="/ppt/notesSlides/notesSlide8.xml" Id="R6b2b3112e2064c7d" /><Relationship Type="http://schemas.openxmlformats.org/officeDocument/2006/relationships/slideLayout" Target="/ppt/slideLayouts/slideLayout8.xml" Id="Rfd709f06099a4df2" /><Relationship Type="http://schemas.openxmlformats.org/officeDocument/2006/relationships/hyperlink" Target="https://app.powerbi.com/groups/me/reports/e7e7579b-340f-4973-b5e8-d278e4d983d9/?pbi_source=PowerPoint" TargetMode="External" Id="RelId7" /><Relationship Type="http://schemas.openxmlformats.org/officeDocument/2006/relationships/image" Target="/ppt/media/imageb.png" Id="imgId150362194" /></Relationships>
</file>

<file path=ppt/slides/_rels/slidea.xml.rels>&#65279;<?xml version="1.0" encoding="utf-8"?><Relationships xmlns="http://schemas.openxmlformats.org/package/2006/relationships"><Relationship Type="http://schemas.openxmlformats.org/officeDocument/2006/relationships/notesSlide" Target="/ppt/notesSlides/notesSlide9.xml" Id="R00195b2559774fdc" /><Relationship Type="http://schemas.openxmlformats.org/officeDocument/2006/relationships/slideLayout" Target="/ppt/slideLayouts/slideLayout8.xml" Id="R794d57272f984c0a" /><Relationship Type="http://schemas.openxmlformats.org/officeDocument/2006/relationships/hyperlink" Target="https://app.powerbi.com/groups/me/reports/e7e7579b-340f-4973-b5e8-d278e4d983d9/?pbi_source=PowerPoint" TargetMode="External" Id="RelId8" /><Relationship Type="http://schemas.openxmlformats.org/officeDocument/2006/relationships/image" Target="/ppt/media/imagec.png" Id="imgId150362195" /></Relationships>
</file>

<file path=ppt/slides/_rels/slideb.xml.rels>&#65279;<?xml version="1.0" encoding="utf-8"?><Relationships xmlns="http://schemas.openxmlformats.org/package/2006/relationships"><Relationship Type="http://schemas.openxmlformats.org/officeDocument/2006/relationships/notesSlide" Target="/ppt/notesSlides/notesSlidea.xml" Id="R334cfaabfaf94db2" /><Relationship Type="http://schemas.openxmlformats.org/officeDocument/2006/relationships/slideLayout" Target="/ppt/slideLayouts/slideLayout8.xml" Id="R1c76696d0fe0408d" /><Relationship Type="http://schemas.openxmlformats.org/officeDocument/2006/relationships/hyperlink" Target="https://app.powerbi.com/groups/me/reports/e7e7579b-340f-4973-b5e8-d278e4d983d9/?pbi_source=PowerPoint" TargetMode="External" Id="RelId9" /><Relationship Type="http://schemas.openxmlformats.org/officeDocument/2006/relationships/image" Target="/ppt/media/imaged.png" Id="imgId150362196" /></Relationships>
</file>

<file path=ppt/slides/_rels/slidec.xml.rels>&#65279;<?xml version="1.0" encoding="utf-8"?><Relationships xmlns="http://schemas.openxmlformats.org/package/2006/relationships"><Relationship Type="http://schemas.openxmlformats.org/officeDocument/2006/relationships/notesSlide" Target="/ppt/notesSlides/notesSlideb.xml" Id="R4f9b6882d0024d62" /><Relationship Type="http://schemas.openxmlformats.org/officeDocument/2006/relationships/slideLayout" Target="/ppt/slideLayouts/slideLayout8.xml" Id="R6fb807e15c01467a" /><Relationship Type="http://schemas.openxmlformats.org/officeDocument/2006/relationships/hyperlink" Target="https://app.powerbi.com/groups/me/reports/e7e7579b-340f-4973-b5e8-d278e4d983d9/?pbi_source=PowerPoint" TargetMode="External" Id="RelId10" /><Relationship Type="http://schemas.openxmlformats.org/officeDocument/2006/relationships/image" Target="/ppt/media/imagee.png" Id="imgId150362197" /></Relationships>
</file>

<file path=ppt/slides/_rels/slided.xml.rels>&#65279;<?xml version="1.0" encoding="utf-8"?><Relationships xmlns="http://schemas.openxmlformats.org/package/2006/relationships"><Relationship Type="http://schemas.openxmlformats.org/officeDocument/2006/relationships/notesSlide" Target="/ppt/notesSlides/notesSlidec.xml" Id="R22613ce6f03f41f5" /><Relationship Type="http://schemas.openxmlformats.org/officeDocument/2006/relationships/slideLayout" Target="/ppt/slideLayouts/slideLayout8.xml" Id="R38e58c6e1ef6404e" /><Relationship Type="http://schemas.openxmlformats.org/officeDocument/2006/relationships/hyperlink" Target="https://app.powerbi.com/groups/me/reports/e7e7579b-340f-4973-b5e8-d278e4d983d9/?pbi_source=PowerPoint" TargetMode="External" Id="RelId11" /><Relationship Type="http://schemas.openxmlformats.org/officeDocument/2006/relationships/image" Target="/ppt/media/imagef.png" Id="imgId150362198" /></Relationships>
</file>

<file path=ppt/slides/_rels/slidee.xml.rels>&#65279;<?xml version="1.0" encoding="utf-8"?><Relationships xmlns="http://schemas.openxmlformats.org/package/2006/relationships"><Relationship Type="http://schemas.openxmlformats.org/officeDocument/2006/relationships/notesSlide" Target="/ppt/notesSlides/notesSlided.xml" Id="R8df9132818ca4821" /><Relationship Type="http://schemas.openxmlformats.org/officeDocument/2006/relationships/slideLayout" Target="/ppt/slideLayouts/slideLayout8.xml" Id="R94e2395bd61e4fe8" /><Relationship Type="http://schemas.openxmlformats.org/officeDocument/2006/relationships/hyperlink" Target="https://app.powerbi.com/groups/me/reports/e7e7579b-340f-4973-b5e8-d278e4d983d9/?pbi_source=PowerPoint" TargetMode="External" Id="RelId12" /><Relationship Type="http://schemas.openxmlformats.org/officeDocument/2006/relationships/image" Target="/ppt/media/image10.png" Id="imgId150362199" /></Relationships>
</file>

<file path=ppt/slides/_rels/slidef.xml.rels>&#65279;<?xml version="1.0" encoding="utf-8"?><Relationships xmlns="http://schemas.openxmlformats.org/package/2006/relationships"><Relationship Type="http://schemas.openxmlformats.org/officeDocument/2006/relationships/notesSlide" Target="/ppt/notesSlides/notesSlidee.xml" Id="R5d44ec1583364ab4" /><Relationship Type="http://schemas.openxmlformats.org/officeDocument/2006/relationships/slideLayout" Target="/ppt/slideLayouts/slideLayout8.xml" Id="Rcb173b269fee4ff0" /><Relationship Type="http://schemas.openxmlformats.org/officeDocument/2006/relationships/hyperlink" Target="https://app.powerbi.com/groups/me/reports/e7e7579b-340f-4973-b5e8-d278e4d983d9/?pbi_source=PowerPoint" TargetMode="External" Id="RelId13" /><Relationship Type="http://schemas.openxmlformats.org/officeDocument/2006/relationships/image" Target="/ppt/media/image11.png" Id="imgId150362200"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SvD EMEA V2</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6/30/2023 9:45:30 AM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6/30/2023 9:05:26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10.xml><?xml version="1.0" encoding="utf-8"?>
<p:sld xmlns:p="http://schemas.openxmlformats.org/presentationml/2006/main">
  <p:cSld>
    <p:spTree>
      <p:nvGrpSpPr>
        <p:cNvPr id="1" name=""/>
        <p:cNvGrpSpPr/>
        <p:nvPr/>
      </p:nvGrpSpPr>
      <p:grpSpPr/>
      <p:pic>
        <p:nvPicPr>
          <p:cNvPr id="3" name="Picture" title="This slide contains the following visuals: Title Card ,Title MTD ,Title YTD ,Title DTG ,Title Full Year ,pivotTable ,Slicer Units ,Image Open ,Slicer Base ,Slicer Account ,Slicer RSM KAM ,Image Menu ,Area ,image ,slicer ,slicer ,slicer ,slicer ,slicer ,slicer ,slicer ,shape ,shape ,Title Card ,Title MTD ,Title YTD ,Title DTG ,Title Full Year ,pivotTable ,Closing box 2 ,Personae Text ,Home Page Text ,Home Page Button ,Personae Image ,Closing box 1 ,Details Text ,Ship vs Depl Image ,Overview Text ,Ship vs Depl Text ,Details Image ,Depletions Text ,Overview Image ,Depletions Image ,shape ,By Month Text ,By Month Image ,By Month Text ,By Month Image ,Details Text ,Details Image ,Overview Text ,Overview Image ,Actuals Text ,Overview Image ,Actuals Image ,Overview Text ,Extract Text ,Extract Image ,Details Text ,Details Image ,Portfolio Text ,Portfolio Image ,Closing box 3 ,Area ,shape. Please refer to the notes on this slide for details">
            <a:hlinkClick xmlns:r="http://schemas.openxmlformats.org/officeDocument/2006/relationships" xmlns:a="http://schemas.openxmlformats.org/drawingml/2006/main" r:id="RelId14"/>
          </p:cNvPr>
          <p:cNvPicPr>
            <a:picLocks xmlns:a="http://schemas.openxmlformats.org/drawingml/2006/main" noChangeAspect="1"/>
          </p:cNvPicPr>
          <p:nvPr/>
        </p:nvPicPr>
        <p:blipFill>
          <a:blip xmlns:r="http://schemas.openxmlformats.org/officeDocument/2006/relationships" xmlns:a="http://schemas.openxmlformats.org/drawingml/2006/main" r:embed="imgId150362201"/>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S_Shipment Detailed</a:t>
            </a:r>
          </a:p>
        </p:txBody>
      </p:sp>
    </p:spTree>
    <p:clrMapOvr>
      <a:masterClrMapping xmlns:a="http://schemas.openxmlformats.org/drawingml/2006/main"/>
    </p:clrMapOvr>
  </p:cSld>
</p:sld>
</file>

<file path=ppt/slides/slide11.xml><?xml version="1.0" encoding="utf-8"?>
<p:sld xmlns:p="http://schemas.openxmlformats.org/presentationml/2006/main">
  <p:cSld>
    <p:spTree>
      <p:nvGrpSpPr>
        <p:cNvPr id="1" name=""/>
        <p:cNvGrpSpPr/>
        <p:nvPr/>
      </p:nvGrpSpPr>
      <p:grpSpPr/>
      <p:pic>
        <p:nvPicPr>
          <p:cNvPr id="3" name="Picture" title="This slide contains the following visuals: Slicer Units ,Image Open ,Slicer Period ,Slicer Account ,Slicer RSM KAM ,Image Menu ,Area ,image ,slicer ,slicer ,slicer ,slicer ,slicer ,shape ,shape ,Title Card ,pivotTable ,Title Card ,pivotTable ,Closing box 2 ,Personae Text ,Home Page Text ,Home Page Button ,Personae Image ,Closing box 1 ,Details Text ,Ship vs Depl Image ,Overview Text ,Ship vs Depl Text ,Details Image ,Depletions Text ,Overview Image ,Depletions Image ,shape ,By Month Text ,By Month Image ,By Month Text ,By Month Image ,Details Text ,Details Image ,Overview Text ,Overview Image ,Actuals Text ,Overview Image ,Actuals Image ,Overview Text ,Extract Text ,Extract Image ,Details Text ,Details Image ,Portfolio Text ,Portfolio Image ,Closing box 3 ,Area ,shape. Please refer to the notes on this slide for details">
            <a:hlinkClick xmlns:r="http://schemas.openxmlformats.org/officeDocument/2006/relationships" xmlns:a="http://schemas.openxmlformats.org/drawingml/2006/main" r:id="RelId15"/>
          </p:cNvPr>
          <p:cNvPicPr>
            <a:picLocks xmlns:a="http://schemas.openxmlformats.org/drawingml/2006/main" noChangeAspect="1"/>
          </p:cNvPicPr>
          <p:nvPr/>
        </p:nvPicPr>
        <p:blipFill>
          <a:blip xmlns:r="http://schemas.openxmlformats.org/officeDocument/2006/relationships" xmlns:a="http://schemas.openxmlformats.org/drawingml/2006/main" r:embed="imgId150362202"/>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S_Shipment by Month</a:t>
            </a:r>
          </a:p>
        </p:txBody>
      </p:sp>
    </p:spTree>
    <p:clrMapOvr>
      <a:masterClrMapping xmlns:a="http://schemas.openxmlformats.org/drawingml/2006/main"/>
    </p:clrMapOvr>
  </p:cSld>
</p:sld>
</file>

<file path=ppt/slides/slide12.xml><?xml version="1.0" encoding="utf-8"?>
<p:sld xmlns:p="http://schemas.openxmlformats.org/presentationml/2006/main">
  <p:cSld>
    <p:spTree>
      <p:nvGrpSpPr>
        <p:cNvPr id="1" name=""/>
        <p:cNvGrpSpPr/>
        <p:nvPr/>
      </p:nvGrpSpPr>
      <p:grpSpPr/>
      <p:pic>
        <p:nvPicPr>
          <p:cNvPr id="3" name="Picture" title="This slide contains the following visuals: Slicer Units ,Image Open ,Slicer Account ,Slicer View ,Slicer RSM KAM ,Image Menu ,Area ,slicer ,slicer ,slicer ,slicer ,slicer ,image ,slicer ,slicer ,slicer ,slicer ,slicer ,shape ,shape ,textbox ,% ,By Outlet (top 15 variance) ,% ,By Country (top 15 variance) ,% ,By Customer ,% ,By Channel ,% ,By Aggregated Customer ,Title Card ,textbox ,pivotTable ,Title Card ,textbox ,% ,By Product (top 20 variance) ,% ,By Brand (top 20 variance) ,Title Card ,Closing box 2 ,Personae Text ,Home Page Text ,Home Page Button ,Personae Image ,Closing box 1 ,Details Text ,Ship vs Depl Image ,Overview Text ,Ship vs Depl Text ,Details Image ,Depletions Text ,Overview Image ,Depletions Image ,shape ,By Month Text ,By Month Image ,By Month Text ,By Month Image ,Details Text ,Details Image ,Overview Text ,Overview Image ,Actuals Text ,Overview Image ,Actuals Image ,Overview Text ,Extract Text ,Extract Image ,Details Text ,Details Image ,Portfolio Text ,Portfolio Image ,Closing box 3 ,Area ,shape. Please refer to the notes on this slide for details">
            <a:hlinkClick xmlns:r="http://schemas.openxmlformats.org/officeDocument/2006/relationships" xmlns:a="http://schemas.openxmlformats.org/drawingml/2006/main" r:id="RelId16"/>
          </p:cNvPr>
          <p:cNvPicPr>
            <a:picLocks xmlns:a="http://schemas.openxmlformats.org/drawingml/2006/main" noChangeAspect="1"/>
          </p:cNvPicPr>
          <p:nvPr/>
        </p:nvPicPr>
        <p:blipFill>
          <a:blip xmlns:r="http://schemas.openxmlformats.org/officeDocument/2006/relationships" xmlns:a="http://schemas.openxmlformats.org/drawingml/2006/main" r:embed="imgId150362203"/>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S_Depletion Overview</a:t>
            </a:r>
          </a:p>
        </p:txBody>
      </p:sp>
    </p:spTree>
    <p:clrMapOvr>
      <a:masterClrMapping xmlns:a="http://schemas.openxmlformats.org/drawingml/2006/main"/>
    </p:clrMapOvr>
  </p:cSld>
</p:sld>
</file>

<file path=ppt/slides/slide13.xml><?xml version="1.0" encoding="utf-8"?>
<p:sld xmlns:p="http://schemas.openxmlformats.org/presentationml/2006/main">
  <p:cSld>
    <p:spTree>
      <p:nvGrpSpPr>
        <p:cNvPr id="1" name=""/>
        <p:cNvGrpSpPr/>
        <p:nvPr/>
      </p:nvGrpSpPr>
      <p:grpSpPr/>
      <p:pic>
        <p:nvPicPr>
          <p:cNvPr id="3" name="Picture" title="This slide contains the following visuals: Monthly Depletion ,Title Card ,slicer. Please refer to the notes on this slide for details">
            <a:hlinkClick xmlns:r="http://schemas.openxmlformats.org/officeDocument/2006/relationships" xmlns:a="http://schemas.openxmlformats.org/drawingml/2006/main" r:id="RelId17"/>
          </p:cNvPr>
          <p:cNvPicPr>
            <a:picLocks xmlns:a="http://schemas.openxmlformats.org/drawingml/2006/main" noChangeAspect="1"/>
          </p:cNvPicPr>
          <p:nvPr/>
        </p:nvPicPr>
        <p:blipFill>
          <a:blip xmlns:r="http://schemas.openxmlformats.org/officeDocument/2006/relationships" xmlns:a="http://schemas.openxmlformats.org/drawingml/2006/main" r:embed="imgId150362204"/>
          <a:stretch xmlns:a="http://schemas.openxmlformats.org/drawingml/2006/main">
            <a:fillRect/>
          </a:stretch>
        </p:blipFill>
        <p:spPr>
          <a:xfrm xmlns:a="http://schemas.openxmlformats.org/drawingml/2006/main">
            <a:off x="3952875" y="2238375"/>
            <a:ext cx="4286250" cy="238125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S_Depletion Overview Tooltip</a:t>
            </a:r>
          </a:p>
        </p:txBody>
      </p:sp>
    </p:spTree>
    <p:clrMapOvr>
      <a:masterClrMapping xmlns:a="http://schemas.openxmlformats.org/drawingml/2006/main"/>
    </p:clrMapOvr>
  </p:cSld>
</p:sld>
</file>

<file path=ppt/slides/slide14.xml><?xml version="1.0" encoding="utf-8"?>
<p:sld xmlns:p="http://schemas.openxmlformats.org/presentationml/2006/main">
  <p:cSld>
    <p:spTree>
      <p:nvGrpSpPr>
        <p:cNvPr id="1" name=""/>
        <p:cNvGrpSpPr/>
        <p:nvPr/>
      </p:nvGrpSpPr>
      <p:grpSpPr/>
      <p:pic>
        <p:nvPicPr>
          <p:cNvPr id="3" name="Picture" title="This slide contains the following visuals: Monthly Depletion ,Title Card ,slicer. Please refer to the notes on this slide for details">
            <a:hlinkClick xmlns:r="http://schemas.openxmlformats.org/officeDocument/2006/relationships" xmlns:a="http://schemas.openxmlformats.org/drawingml/2006/main" r:id="RelId18"/>
          </p:cNvPr>
          <p:cNvPicPr>
            <a:picLocks xmlns:a="http://schemas.openxmlformats.org/drawingml/2006/main" noChangeAspect="1"/>
          </p:cNvPicPr>
          <p:nvPr/>
        </p:nvPicPr>
        <p:blipFill>
          <a:blip xmlns:r="http://schemas.openxmlformats.org/officeDocument/2006/relationships" xmlns:a="http://schemas.openxmlformats.org/drawingml/2006/main" r:embed="imgId150362205"/>
          <a:stretch xmlns:a="http://schemas.openxmlformats.org/drawingml/2006/main">
            <a:fillRect/>
          </a:stretch>
        </p:blipFill>
        <p:spPr>
          <a:xfrm xmlns:a="http://schemas.openxmlformats.org/drawingml/2006/main">
            <a:off x="2762250" y="1095375"/>
            <a:ext cx="6667500" cy="466725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S_Depletion Overview Tooltip SKU</a:t>
            </a:r>
          </a:p>
        </p:txBody>
      </p:sp>
    </p:spTree>
    <p:clrMapOvr>
      <a:masterClrMapping xmlns:a="http://schemas.openxmlformats.org/drawingml/2006/main"/>
    </p:clrMapOvr>
  </p:cSld>
</p:sld>
</file>

<file path=ppt/slides/slide15.xml><?xml version="1.0" encoding="utf-8"?>
<p:sld xmlns:p="http://schemas.openxmlformats.org/presentationml/2006/main">
  <p:cSld>
    <p:spTree>
      <p:nvGrpSpPr>
        <p:cNvPr id="1" name=""/>
        <p:cNvGrpSpPr/>
        <p:nvPr/>
      </p:nvGrpSpPr>
      <p:grpSpPr/>
      <p:pic>
        <p:nvPicPr>
          <p:cNvPr id="3" name="Picture" title="This slide contains the following visuals: Slicer Units ,Image Open ,Slicer Account ,Slicer RSM KAM ,Image Menu ,Area ,slicer ,slicer ,slicer ,slicer ,image ,slicer ,slicer ,slicer ,slicer ,slicer ,slicer ,shape ,shape ,Title Card ,Title CY YTD ,Title FY YTD ,Title MTD ,Title L3M ,Title L6M ,Title L12M ,pivotTable ,Title Card ,Title CY YTD ,Title FY YTD ,Title MTD ,Title L3M ,Title L6M ,Title L12M ,pivotTable ,Closing box 2 ,Personae Text ,Home Page Text ,Home Page Button ,Personae Image ,Closing box 1 ,Details Text ,Ship vs Depl Image ,Overview Text ,Ship vs Depl Text ,Details Image ,Depletions Text ,Overview Image ,Depletions Image ,shape ,By Month Text ,By Month Image ,By Month Text ,By Month Image ,Details Text ,Details Image ,Overview Text ,Overview Image ,Actuals Text ,Overview Image ,Actuals Image ,Overview Text ,Extract Text ,Extract Image ,Details Text ,Details Image ,Portfolio Text ,Portfolio Image ,Closing box 3 ,Area ,shape. Please refer to the notes on this slide for details">
            <a:hlinkClick xmlns:r="http://schemas.openxmlformats.org/officeDocument/2006/relationships" xmlns:a="http://schemas.openxmlformats.org/drawingml/2006/main" r:id="RelId19"/>
          </p:cNvPr>
          <p:cNvPicPr>
            <a:picLocks xmlns:a="http://schemas.openxmlformats.org/drawingml/2006/main" noChangeAspect="1"/>
          </p:cNvPicPr>
          <p:nvPr/>
        </p:nvPicPr>
        <p:blipFill>
          <a:blip xmlns:r="http://schemas.openxmlformats.org/officeDocument/2006/relationships" xmlns:a="http://schemas.openxmlformats.org/drawingml/2006/main" r:embed="imgId150362206"/>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S_Depletion Detailed</a:t>
            </a:r>
          </a:p>
        </p:txBody>
      </p:sp>
    </p:spTree>
    <p:clrMapOvr>
      <a:masterClrMapping xmlns:a="http://schemas.openxmlformats.org/drawingml/2006/main"/>
    </p:clrMapOvr>
  </p:cSld>
</p:sld>
</file>

<file path=ppt/slides/slide16.xml><?xml version="1.0" encoding="utf-8"?>
<p:sld xmlns:p="http://schemas.openxmlformats.org/presentationml/2006/main">
  <p:cSld>
    <p:spTree>
      <p:nvGrpSpPr>
        <p:cNvPr id="1" name=""/>
        <p:cNvGrpSpPr/>
        <p:nvPr/>
      </p:nvGrpSpPr>
      <p:grpSpPr/>
      <p:pic>
        <p:nvPicPr>
          <p:cNvPr id="3" name="Picture" title="This slide contains the following visuals: Slicer Units ,Image Open ,Slicer Account ,Slicer RSM KAM ,Slicer Period ,Image Menu ,Area ,slicer ,slicer ,slicer ,slicer ,slicer ,image ,slicer ,slicer ,slicer ,slicer ,shape ,shape ,Title Card ,pivotTable ,Title Card ,pivotTable ,Closing box 2 ,Personae Text ,Home Page Text ,Home Page Button ,Personae Image ,Closing box 1 ,Details Text ,Ship vs Depl Image ,Overview Text ,Ship vs Depl Text ,Details Image ,Depletions Text ,Overview Image ,Depletions Image ,shape ,By Month Text ,By Month Image ,By Month Text ,By Month Image ,Details Text ,Details Image ,Overview Text ,Overview Image ,Actuals Text ,Overview Image ,Actuals Image ,Overview Text ,Extract Text ,Extract Image ,Details Text ,Details Image ,Portfolio Text ,Portfolio Image ,Closing box 3 ,Area ,shape. Please refer to the notes on this slide for details">
            <a:hlinkClick xmlns:r="http://schemas.openxmlformats.org/officeDocument/2006/relationships" xmlns:a="http://schemas.openxmlformats.org/drawingml/2006/main" r:id="RelId20"/>
          </p:cNvPr>
          <p:cNvPicPr>
            <a:picLocks xmlns:a="http://schemas.openxmlformats.org/drawingml/2006/main" noChangeAspect="1"/>
          </p:cNvPicPr>
          <p:nvPr/>
        </p:nvPicPr>
        <p:blipFill>
          <a:blip xmlns:r="http://schemas.openxmlformats.org/officeDocument/2006/relationships" xmlns:a="http://schemas.openxmlformats.org/drawingml/2006/main" r:embed="imgId150362207"/>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S_Depletion by Month</a:t>
            </a:r>
          </a:p>
        </p:txBody>
      </p:sp>
    </p:spTree>
    <p:clrMapOvr>
      <a:masterClrMapping xmlns:a="http://schemas.openxmlformats.org/drawingml/2006/main"/>
    </p:clrMapOvr>
  </p:cSld>
</p:sld>
</file>

<file path=ppt/slides/slide17.xml><?xml version="1.0" encoding="utf-8"?>
<p:sld xmlns:p="http://schemas.openxmlformats.org/presentationml/2006/main">
  <p:cSld>
    <p:spTree>
      <p:nvGrpSpPr>
        <p:cNvPr id="1" name=""/>
        <p:cNvGrpSpPr/>
        <p:nvPr/>
      </p:nvGrpSpPr>
      <p:grpSpPr/>
      <p:pic>
        <p:nvPicPr>
          <p:cNvPr id="3" name="Picture" title="This slide contains the following visuals: Slicer Units ,Image Open ,Slicer View ,Slicer RSM KAM ,Image Menu ,Area ,slicer ,image ,slicer ,slicer ,slicer ,slicer ,slicer ,slicer ,shape ,shape ,textbox ,Overview (all views) ,By Brand (top 15 Ship vs. Dep) ,By Customer ,Title Card ,By Brand (top 20 Depletion) ,textbox ,pivotTable ,pivotTable ,By Customer ,Title Card ,Title Card ,Monthly Depletion ,Closing box 2 ,Personae Text ,Home Page Text ,Home Page Button ,Personae Image ,Closing box 1 ,Details Text ,Ship vs Depl Image ,Overview Text ,Ship vs Depl Text ,Details Image ,Depletions Text ,Overview Image ,Depletions Image ,shape ,By Month Text ,By Month Image ,By Month Text ,By Month Image ,Details Text ,Details Image ,Overview Text ,Overview Image ,Actuals Text ,Overview Image ,Actuals Image ,Overview Text ,Extract Text ,Extract Image ,Details Text ,Details Image ,Portfolio Text ,Portfolio Image ,Closing box 3 ,Area ,shape. Please refer to the notes on this slide for details">
            <a:hlinkClick xmlns:r="http://schemas.openxmlformats.org/officeDocument/2006/relationships" xmlns:a="http://schemas.openxmlformats.org/drawingml/2006/main" r:id="RelId21"/>
          </p:cNvPr>
          <p:cNvPicPr>
            <a:picLocks xmlns:a="http://schemas.openxmlformats.org/drawingml/2006/main" noChangeAspect="1"/>
          </p:cNvPicPr>
          <p:nvPr/>
        </p:nvPicPr>
        <p:blipFill>
          <a:blip xmlns:r="http://schemas.openxmlformats.org/officeDocument/2006/relationships" xmlns:a="http://schemas.openxmlformats.org/drawingml/2006/main" r:embed="imgId150362208"/>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S_Shipment vs Depletion</a:t>
            </a:r>
          </a:p>
        </p:txBody>
      </p:sp>
    </p:spTree>
    <p:clrMapOvr>
      <a:masterClrMapping xmlns:a="http://schemas.openxmlformats.org/drawingml/2006/main"/>
    </p:clrMapOvr>
  </p:cSld>
</p:sld>
</file>

<file path=ppt/slides/slide18.xml><?xml version="1.0" encoding="utf-8"?>
<p:sld xmlns:p="http://schemas.openxmlformats.org/presentationml/2006/main">
  <p:cSld>
    <p:spTree>
      <p:nvGrpSpPr>
        <p:cNvPr id="1" name=""/>
        <p:cNvGrpSpPr/>
        <p:nvPr/>
      </p:nvGrpSpPr>
      <p:grpSpPr/>
      <p:pic>
        <p:nvPicPr>
          <p:cNvPr id="3" name="Picture" title="This slide contains the following visuals: Slicer Currency ,Slicer Divisor ,Image Open ,Slicer Period ,Image Menu ,Area ,image ,slicer ,slicer ,slicer ,slicer ,shape ,shape ,pivotTable ,Title Card ,pivotTable ,textbox ,textbox ,By Brand Segment ,Title Card ,Closing box 2 ,Personae Image ,Personae Text ,Home Page Text ,Home Page Button ,Recovery Text ,Closing box 1 ,Overview Image ,Recovery Text ,Overview Text ,Details Image ,Recovery Image ,Actuals Text ,Depletions Image ,shape ,Top Variances Text ,Details Text ,Top Variances Image ,Details Text ,Details Image ,Overview Text ,Overview Image ,Depletions Text ,Tracker Image ,Actuals Image ,Tracker Text ,Tracker Image ,Tracker Text ,Recovery Image ,Portfolio Text ,Portfolio Image ,Closing box 3 ,Area ,shape ,Title Card ,textbox ,pivotTable ,Title Card ,textbox ,pivotTable. Please refer to the notes on this slide for details">
            <a:hlinkClick xmlns:r="http://schemas.openxmlformats.org/officeDocument/2006/relationships" xmlns:a="http://schemas.openxmlformats.org/drawingml/2006/main" r:id="RelId22"/>
          </p:cNvPr>
          <p:cNvPicPr>
            <a:picLocks xmlns:a="http://schemas.openxmlformats.org/drawingml/2006/main" noChangeAspect="1"/>
          </p:cNvPicPr>
          <p:nvPr/>
        </p:nvPicPr>
        <p:blipFill>
          <a:blip xmlns:r="http://schemas.openxmlformats.org/officeDocument/2006/relationships" xmlns:a="http://schemas.openxmlformats.org/drawingml/2006/main" r:embed="imgId150362209"/>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F_Order Tracker Brand</a:t>
            </a:r>
          </a:p>
        </p:txBody>
      </p:sp>
    </p:spTree>
    <p:clrMapOvr>
      <a:masterClrMapping xmlns:a="http://schemas.openxmlformats.org/drawingml/2006/main"/>
    </p:clrMapOvr>
  </p:cSld>
</p:sld>
</file>

<file path=ppt/slides/slide19.xml><?xml version="1.0" encoding="utf-8"?>
<p:sld xmlns:p="http://schemas.openxmlformats.org/presentationml/2006/main">
  <p:cSld>
    <p:spTree>
      <p:nvGrpSpPr>
        <p:cNvPr id="1" name=""/>
        <p:cNvGrpSpPr/>
        <p:nvPr/>
      </p:nvGrpSpPr>
      <p:grpSpPr/>
      <p:pic>
        <p:nvPicPr>
          <p:cNvPr id="3" name="Picture" title="This slide contains the following visuals: Slicer Currency ,Slicer Divisor ,Image Open ,Slicer Period ,Image Menu ,Area ,image ,slicer ,slicer ,slicer ,slicer ,shape ,shape ,pivotTable ,Title Card ,pivotTable ,textbox ,textbox ,By Brand Segment ,Title Card ,Closing box 2 ,Personae Image ,Personae Text ,Home Page Text ,Home Page Button ,Recovery Text ,Closing box 1 ,Overview Image ,Recovery Text ,Overview Text ,Details Image ,Recovery Image ,Actuals Text ,Depletions Image ,shape ,Top Variances Text ,Details Text ,Top Variances Image ,Details Text ,Details Image ,Overview Text ,Overview Image ,Depletions Text ,Tracker Image ,Actuals Image ,Tracker Text ,Tracker Image ,Tracker Text ,Recovery Image ,Portfolio Text ,Portfolio Image ,Closing box 3 ,Area ,shape ,Title Card ,textbox ,pivotTable ,Title Card ,textbox ,pivotTable. Please refer to the notes on this slide for details">
            <a:hlinkClick xmlns:r="http://schemas.openxmlformats.org/officeDocument/2006/relationships" xmlns:a="http://schemas.openxmlformats.org/drawingml/2006/main" r:id="RelId23"/>
          </p:cNvPr>
          <p:cNvPicPr>
            <a:picLocks xmlns:a="http://schemas.openxmlformats.org/drawingml/2006/main" noChangeAspect="1"/>
          </p:cNvPicPr>
          <p:nvPr/>
        </p:nvPicPr>
        <p:blipFill>
          <a:blip xmlns:r="http://schemas.openxmlformats.org/officeDocument/2006/relationships" xmlns:a="http://schemas.openxmlformats.org/drawingml/2006/main" r:embed="imgId150362210"/>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F_Order Tracker Customer</a:t>
            </a:r>
          </a:p>
        </p:txBody>
      </p:sp>
    </p:spTree>
    <p:clrMapOvr>
      <a:masterClrMapping xmlns:a="http://schemas.openxmlformats.org/drawingml/2006/main"/>
    </p:clrMapOvr>
  </p:cSld>
</p:sld>
</file>

<file path=ppt/slides/slide1a.xml><?xml version="1.0" encoding="utf-8"?>
<p:sld xmlns:p="http://schemas.openxmlformats.org/presentationml/2006/main">
  <p:cSld>
    <p:spTree>
      <p:nvGrpSpPr>
        <p:cNvPr id="1" name=""/>
        <p:cNvGrpSpPr/>
        <p:nvPr/>
      </p:nvGrpSpPr>
      <p:grpSpPr/>
      <p:pic>
        <p:nvPicPr>
          <p:cNvPr id="3" name="Picture" title="This slide contains the following visuals: Slicer Currency ,Slicer Divisor ,Image Open ,Slicer Account ,Slicer Base ,Slicer Period ,Slicer View ,Slicer Full Year ,Image Menu ,Area ,image ,slicer ,slicer ,slicer ,slicer ,slicer ,shape ,shape ,By Brand Segment ,By Business Segment &amp; Customer ,Title Card ,textbox ,textbox ,% ,% ,% ,By Customer (top 20 variance) ,By Aggregated Customer ,By Business Segment ,Title Card ,Title Card ,Title MTD ,Title YTD ,Title DTG ,pivotTable ,textbox ,pivotTable ,Title FY ,textbox ,% ,% ,% ,By Product (top 10 variance) ,By Brand (top 10 variance) ,By Brand Segment ,Title Card ,Closing box 2 ,Personae Image ,Personae Text ,Home Page Text ,Home Page Button ,Recovery Text ,Closing box 1 ,Overview Image ,Recovery Text ,Overview Text ,Details Image ,Recovery Image ,Actuals Text ,Depletions Image ,shape ,Top Variances Text ,Details Text ,Top Variances Image ,Details Text ,Details Image ,Overview Text ,Overview Image ,Depletions Text ,Tracker Text ,Tracker Image ,Tracker Image ,Actuals Image ,Tracker Text ,Recovery Image ,Portfolio Text ,Portfolio Image ,Closing box 3 ,Area ,shape. Please refer to the notes on this slide for details">
            <a:hlinkClick xmlns:r="http://schemas.openxmlformats.org/officeDocument/2006/relationships" xmlns:a="http://schemas.openxmlformats.org/drawingml/2006/main" r:id="RelId24"/>
          </p:cNvPr>
          <p:cNvPicPr>
            <a:picLocks xmlns:a="http://schemas.openxmlformats.org/drawingml/2006/main" noChangeAspect="1"/>
          </p:cNvPicPr>
          <p:nvPr/>
        </p:nvPicPr>
        <p:blipFill>
          <a:blip xmlns:r="http://schemas.openxmlformats.org/officeDocument/2006/relationships" xmlns:a="http://schemas.openxmlformats.org/drawingml/2006/main" r:embed="imgId150362211"/>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F_Shipment Overview</a:t>
            </a:r>
          </a:p>
        </p:txBody>
      </p:sp>
    </p:spTree>
    <p:clrMapOvr>
      <a:masterClrMapping xmlns:a="http://schemas.openxmlformats.org/drawingml/2006/main"/>
    </p:clrMapOvr>
  </p:cSld>
</p:sld>
</file>

<file path=ppt/slides/slide1b.xml><?xml version="1.0" encoding="utf-8"?>
<p:sld xmlns:p="http://schemas.openxmlformats.org/presentationml/2006/main">
  <p:cSld>
    <p:spTree>
      <p:nvGrpSpPr>
        <p:cNvPr id="1" name=""/>
        <p:cNvGrpSpPr/>
        <p:nvPr/>
      </p:nvGrpSpPr>
      <p:grpSpPr/>
      <p:pic>
        <p:nvPicPr>
          <p:cNvPr id="3" name="Picture" title="This slide contains the following visuals: Slicer Divisor ,Image Open ,Slicer Period ,Slicer View ,Slicer Full Year ,Image Menu ,Area ,image ,slicer ,slicer ,slicer ,slicer ,slicer ,shape ,shape ,By Brand Segment ,By Business Segment &amp; Customer ,Title Card ,textbox ,textbox ,By Aggregated Customer ,By Customer ,By Business Segment ,Title Card ,Title Card ,Title MTD ,Title YTD ,Title DTG ,textbox ,pivotTable ,Title FY ,textbox ,By Product ,By Brand ,By Brand Segment ,Title Card ,Closing box 2 ,Personae Image ,Personae Text ,Home Page Text ,Home Page Button ,Recovery Text ,Closing box 1 ,Overview Image ,Recovery Text ,Overview Text ,Details Image ,Recovery Image ,Actuals Text ,Depletions Image ,shape ,Top Variances Text ,Details Text ,Top Variances Image ,Details Text ,Details Image ,Overview Text ,Overview Image ,Depletions Text ,Tracker Image ,Actuals Image ,Tracker Text ,Tracker Image ,Tracker Text ,Recovery Image ,Portfolio Text ,Portfolio Image ,Closing box 3 ,Area ,shape. Please refer to the notes on this slide for details">
            <a:hlinkClick xmlns:r="http://schemas.openxmlformats.org/officeDocument/2006/relationships" xmlns:a="http://schemas.openxmlformats.org/drawingml/2006/main" r:id="RelId25"/>
          </p:cNvPr>
          <p:cNvPicPr>
            <a:picLocks xmlns:a="http://schemas.openxmlformats.org/drawingml/2006/main" noChangeAspect="1"/>
          </p:cNvPicPr>
          <p:nvPr/>
        </p:nvPicPr>
        <p:blipFill>
          <a:blip xmlns:r="http://schemas.openxmlformats.org/officeDocument/2006/relationships" xmlns:a="http://schemas.openxmlformats.org/drawingml/2006/main" r:embed="imgId150362212"/>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F_Shipment Overview Recovery</a:t>
            </a:r>
          </a:p>
        </p:txBody>
      </p:sp>
    </p:spTree>
    <p:clrMapOvr>
      <a:masterClrMapping xmlns:a="http://schemas.openxmlformats.org/drawingml/2006/main"/>
    </p:clrMapOvr>
  </p:cSld>
</p:sld>
</file>

<file path=ppt/slides/slide1c.xml><?xml version="1.0" encoding="utf-8"?>
<p:sld xmlns:p="http://schemas.openxmlformats.org/presentationml/2006/main">
  <p:cSld>
    <p:spTree>
      <p:nvGrpSpPr>
        <p:cNvPr id="1" name=""/>
        <p:cNvGrpSpPr/>
        <p:nvPr/>
      </p:nvGrpSpPr>
      <p:grpSpPr/>
      <p:pic>
        <p:nvPicPr>
          <p:cNvPr id="3" name="Picture" title="This slide contains the following visuals: Slicer Currency ,Slicer Divisor ,Image Open ,Slicer Account ,Slicer Base ,Slicer Period ,Slicer Full Year ,Image Menu ,Area ,image ,slicer ,slicer ,slicer ,slicer ,slicer ,shape ,shape ,Closing box 2 ,Personae Image ,Personae Text ,Home Page Text ,Home Page Button ,Recovery Text ,Closing box 1 ,Overview Image ,Recovery Text ,Overview Text ,Details Image ,Recovery Image ,Actuals Text ,Depletions Image ,shape ,Top Variances Text ,Details Text ,Top Variances Image ,Details Text ,Details Image ,Overview Text ,Overview Image ,Depletions Text ,Tracker Image ,Actuals Image ,Tracker Text ,Tracker Image ,Tracker Text ,Recovery Image ,Portfolio Text ,Portfolio Image ,Closing box 3 ,Area ,shape ,Title Card ,Title MTD ,Title YTD ,Title DTG ,Title Full Year ,pivotTable ,Title Card ,Title MTD ,Title YTD ,Title DTG ,Title Full Year ,pivotTable. Please refer to the notes on this slide for details">
            <a:hlinkClick xmlns:r="http://schemas.openxmlformats.org/officeDocument/2006/relationships" xmlns:a="http://schemas.openxmlformats.org/drawingml/2006/main" r:id="RelId26"/>
          </p:cNvPr>
          <p:cNvPicPr>
            <a:picLocks xmlns:a="http://schemas.openxmlformats.org/drawingml/2006/main" noChangeAspect="1"/>
          </p:cNvPicPr>
          <p:nvPr/>
        </p:nvPicPr>
        <p:blipFill>
          <a:blip xmlns:r="http://schemas.openxmlformats.org/officeDocument/2006/relationships" xmlns:a="http://schemas.openxmlformats.org/drawingml/2006/main" r:embed="imgId150362213"/>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F_Shipment Detailed</a:t>
            </a:r>
          </a:p>
        </p:txBody>
      </p:sp>
    </p:spTree>
    <p:clrMapOvr>
      <a:masterClrMapping xmlns:a="http://schemas.openxmlformats.org/drawingml/2006/main"/>
    </p:clrMapOvr>
  </p:cSld>
</p:sld>
</file>

<file path=ppt/slides/slide1d.xml><?xml version="1.0" encoding="utf-8"?>
<p:sld xmlns:p="http://schemas.openxmlformats.org/presentationml/2006/main">
  <p:cSld>
    <p:spTree>
      <p:nvGrpSpPr>
        <p:cNvPr id="1" name=""/>
        <p:cNvGrpSpPr/>
        <p:nvPr/>
      </p:nvGrpSpPr>
      <p:grpSpPr/>
      <p:pic>
        <p:nvPicPr>
          <p:cNvPr id="3" name="Picture" title="This slide contains the following visuals: Slicer Currency ,Slicer Divisor ,Image Open ,Slicer Account ,Slicer Base ,Slicer Period ,Slicer RSM KAM ,Image Menu ,Area ,image ,slicer ,slicer ,slicer ,slicer ,slicer ,shape ,shape ,Closing box 2 ,Personae Image ,Personae Text ,Home Page Text ,Home Page Button ,Recovery Text ,Closing box 1 ,Overview Image ,Recovery Text ,Overview Text ,Details Image ,Recovery Image ,Actuals Text ,Depletions Image ,shape ,Top Variances Text ,Details Text ,Top Variances Image ,Details Text ,Details Image ,Overview Text ,Overview Image ,Depletions Text ,Tracker Image ,Actuals Image ,Tracker Text ,Tracker Image ,Tracker Text ,Recovery Image ,Portfolio Text ,Portfolio Image ,Closing box 3 ,Area ,shape ,Title Card ,Title MTD ,Title YTD ,pivotTable. Please refer to the notes on this slide for details">
            <a:hlinkClick xmlns:r="http://schemas.openxmlformats.org/officeDocument/2006/relationships" xmlns:a="http://schemas.openxmlformats.org/drawingml/2006/main" r:id="RelId27"/>
          </p:cNvPr>
          <p:cNvPicPr>
            <a:picLocks xmlns:a="http://schemas.openxmlformats.org/drawingml/2006/main" noChangeAspect="1"/>
          </p:cNvPicPr>
          <p:nvPr/>
        </p:nvPicPr>
        <p:blipFill>
          <a:blip xmlns:r="http://schemas.openxmlformats.org/officeDocument/2006/relationships" xmlns:a="http://schemas.openxmlformats.org/drawingml/2006/main" r:embed="imgId150362214"/>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F_Shipment Variances</a:t>
            </a:r>
          </a:p>
        </p:txBody>
      </p:sp>
    </p:spTree>
    <p:clrMapOvr>
      <a:masterClrMapping xmlns:a="http://schemas.openxmlformats.org/drawingml/2006/main"/>
    </p:clrMapOvr>
  </p:cSld>
</p:sld>
</file>

<file path=ppt/slides/slide1e.xml><?xml version="1.0" encoding="utf-8"?>
<p:sld xmlns:p="http://schemas.openxmlformats.org/presentationml/2006/main">
  <p:cSld>
    <p:spTree>
      <p:nvGrpSpPr>
        <p:cNvPr id="1" name=""/>
        <p:cNvGrpSpPr/>
        <p:nvPr/>
      </p:nvGrpSpPr>
      <p:grpSpPr/>
      <p:pic>
        <p:nvPicPr>
          <p:cNvPr id="3" name="Picture" title="This slide contains the following visuals: Slicer Currency ,Image Open ,Slicer Scope ,Slicer Divisor ,Slicer Account ,Slicer Period ,Slicer View ,Image Menu ,Area ,slicer ,image ,slicer ,slicer ,slicer ,slicer ,slicer ,shape ,shape ,textbox ,% ,By Country (top 15 variance) ,% ,By Aggregated Customer ,% ,By Customer ,% ,By Business Segment ,Title Card ,textbox ,pivotTable ,Title Card ,textbox ,% ,By Product (top 15 variance) ,% ,By Brand (top 15 variance) ,% ,By Brand Segment ,Title Card ,Closing box 2 ,Personae Image ,Personae Text ,Home Page Text ,Home Page Button ,Recovery Text ,Closing box 1 ,Overview Image ,Recovery Text ,Overview Text ,Details Image ,Recovery Image ,Actuals Text ,Depletions Image ,shape ,Top Variances Text ,Details Text ,Top Variances Image ,Details Text ,Details Image ,Overview Text ,Overview Image ,Depletions Text ,Tracker Image ,Actuals Image ,Tracker Text ,Tracker Image ,Tracker Text ,Recovery Image ,Portfolio Text ,Portfolio Image ,Closing box 3 ,Area ,shape. Please refer to the notes on this slide for details">
            <a:hlinkClick xmlns:r="http://schemas.openxmlformats.org/officeDocument/2006/relationships" xmlns:a="http://schemas.openxmlformats.org/drawingml/2006/main" r:id="RelId28"/>
          </p:cNvPr>
          <p:cNvPicPr>
            <a:picLocks xmlns:a="http://schemas.openxmlformats.org/drawingml/2006/main" noChangeAspect="1"/>
          </p:cNvPicPr>
          <p:nvPr/>
        </p:nvPicPr>
        <p:blipFill>
          <a:blip xmlns:r="http://schemas.openxmlformats.org/officeDocument/2006/relationships" xmlns:a="http://schemas.openxmlformats.org/drawingml/2006/main" r:embed="imgId150362215"/>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F_Depletion Overview</a:t>
            </a:r>
          </a:p>
        </p:txBody>
      </p:sp>
    </p:spTree>
    <p:clrMapOvr>
      <a:masterClrMapping xmlns:a="http://schemas.openxmlformats.org/drawingml/2006/main"/>
    </p:clrMapOvr>
  </p:cSld>
</p:sld>
</file>

<file path=ppt/slides/slide1f.xml><?xml version="1.0" encoding="utf-8"?>
<p:sld xmlns:p="http://schemas.openxmlformats.org/presentationml/2006/main">
  <p:cSld>
    <p:spTree>
      <p:nvGrpSpPr>
        <p:cNvPr id="1" name=""/>
        <p:cNvGrpSpPr/>
        <p:nvPr/>
      </p:nvGrpSpPr>
      <p:grpSpPr/>
      <p:pic>
        <p:nvPicPr>
          <p:cNvPr id="3" name="Picture" title="This slide contains the following visuals: Monthly Depletion ,Title Card. Please refer to the notes on this slide for details">
            <a:hlinkClick xmlns:r="http://schemas.openxmlformats.org/officeDocument/2006/relationships" xmlns:a="http://schemas.openxmlformats.org/drawingml/2006/main" r:id="RelId29"/>
          </p:cNvPr>
          <p:cNvPicPr>
            <a:picLocks xmlns:a="http://schemas.openxmlformats.org/drawingml/2006/main" noChangeAspect="1"/>
          </p:cNvPicPr>
          <p:nvPr/>
        </p:nvPicPr>
        <p:blipFill>
          <a:blip xmlns:r="http://schemas.openxmlformats.org/officeDocument/2006/relationships" xmlns:a="http://schemas.openxmlformats.org/drawingml/2006/main" r:embed="imgId150362216"/>
          <a:stretch xmlns:a="http://schemas.openxmlformats.org/drawingml/2006/main">
            <a:fillRect/>
          </a:stretch>
        </p:blipFill>
        <p:spPr>
          <a:xfrm xmlns:a="http://schemas.openxmlformats.org/drawingml/2006/main">
            <a:off x="3952875" y="2238375"/>
            <a:ext cx="4286250" cy="238125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F_Depletion Overview Tooltip</a:t>
            </a:r>
          </a:p>
        </p:txBody>
      </p:sp>
    </p:spTree>
    <p:clrMapOvr>
      <a:masterClrMapping xmlns:a="http://schemas.openxmlformats.org/drawingml/2006/main"/>
    </p:clrMapOvr>
  </p:cSld>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Text Parameters ,Text Period ,Text Full Year ,Image Parameters ,Text Disclaimer ,Slicer Full Year ,Text Period ,Slicer Period ,Text Units ,Slicer Units ,Text Divisor ,Slicer Divisor ,Image Disclaimer ,Slicer Currency ,Text Period ,Slicer Period ,Personae Text ,Slicer Period ,Image Personae ,Image Management ,Text Management ,Title Personae ,Image Sales ,Text Sales ,Image Finance ,Text Finance ,shape ,textbox ,shape ,textbox ,image ,textbox ,textbox ,image ,textbox ,image ,image ,shape ,textbox ,image ,textbox ,image ,textbox ,image ,textbox ,image ,textbox ,image ,image ,textbox ,textbox ,image ,textbox ,image ,textbox ,image ,shape ,shape ,shape ,Image GTR ,Text Open ,Image Open ,Text Close ,Text Closing box ,Image Close ,Text Home Page ,Home Page Button ,Closing box 2 ,Closing box 3 ,Image Menu ,Text Menu ,Image Signs description ,Title Signs description ,shape ,shape ,shape ,shape ,textbox ,shape ,textbox ,textbox ,shape ,image ,textbox ,textbox ,image ,image ,textbox ,image ,shape ,textbox ,textbox ,image ,textbox ,image ,textbox ,image ,textbox ,image ,image ,textbox ,image ,textbox ,image ,textbox ,image ,shape ,shape ,shape ,shape ,shape ,shape ,shape ,textbox ,shape ,textbox ,image ,textbox ,image ,textbox ,image ,shape ,shape.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150362187"/>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Welcome Page</a:t>
            </a:r>
          </a:p>
        </p:txBody>
      </p:sp>
    </p:spTree>
    <p:clrMapOvr>
      <a:masterClrMapping xmlns:a="http://schemas.openxmlformats.org/drawingml/2006/main"/>
    </p:clrMapOvr>
  </p:cSld>
</p:sld>
</file>

<file path=ppt/slides/slide20.xml><?xml version="1.0" encoding="utf-8"?>
<p:sld xmlns:p="http://schemas.openxmlformats.org/presentationml/2006/main">
  <p:cSld>
    <p:spTree>
      <p:nvGrpSpPr>
        <p:cNvPr id="1" name=""/>
        <p:cNvGrpSpPr/>
        <p:nvPr/>
      </p:nvGrpSpPr>
      <p:grpSpPr/>
      <p:pic>
        <p:nvPicPr>
          <p:cNvPr id="3" name="Picture" title="This slide contains the following visuals: Image Open ,Slicer Scope ,Slicer Divisor ,Slicer Period ,Slicer View ,Image Menu ,Area ,slicer ,image ,slicer ,slicer ,slicer ,slicer ,slicer ,shape ,shape ,textbox ,By Country ,By Aggregated Customer ,By Customer ,By Business Segment ,Title Card ,textbox ,pivotTable ,Title Card ,textbox ,By Product ,By Brand ,By Brand Segment ,Title Card ,Closing box 2 ,Personae Image ,Personae Text ,Home Page Text ,Home Page Button ,Recovery Text ,Closing box 1 ,Overview Image ,Recovery Text ,Overview Text ,Details Image ,Recovery Image ,Actuals Text ,Depletions Image ,shape ,Top Variances Text ,Details Text ,Top Variances Image ,Details Text ,Details Image ,Overview Text ,Overview Image ,Depletions Text ,Tracker Image ,Actuals Image ,Tracker Text ,Tracker Image ,Tracker Text ,Recovery Image ,Portfolio Text ,Portfolio Image ,Closing box 3 ,Area ,shape. Please refer to the notes on this slide for details">
            <a:hlinkClick xmlns:r="http://schemas.openxmlformats.org/officeDocument/2006/relationships" xmlns:a="http://schemas.openxmlformats.org/drawingml/2006/main" r:id="RelId30"/>
          </p:cNvPr>
          <p:cNvPicPr>
            <a:picLocks xmlns:a="http://schemas.openxmlformats.org/drawingml/2006/main" noChangeAspect="1"/>
          </p:cNvPicPr>
          <p:nvPr/>
        </p:nvPicPr>
        <p:blipFill>
          <a:blip xmlns:r="http://schemas.openxmlformats.org/officeDocument/2006/relationships" xmlns:a="http://schemas.openxmlformats.org/drawingml/2006/main" r:embed="imgId150362217"/>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F_Depletion Recovery Overview</a:t>
            </a:r>
          </a:p>
        </p:txBody>
      </p:sp>
    </p:spTree>
    <p:clrMapOvr>
      <a:masterClrMapping xmlns:a="http://schemas.openxmlformats.org/drawingml/2006/main"/>
    </p:clrMapOvr>
  </p:cSld>
</p:sld>
</file>

<file path=ppt/slides/slide21.xml><?xml version="1.0" encoding="utf-8"?>
<p:sld xmlns:p="http://schemas.openxmlformats.org/presentationml/2006/main">
  <p:cSld>
    <p:spTree>
      <p:nvGrpSpPr>
        <p:cNvPr id="1" name=""/>
        <p:cNvGrpSpPr/>
        <p:nvPr/>
      </p:nvGrpSpPr>
      <p:grpSpPr/>
      <p:pic>
        <p:nvPicPr>
          <p:cNvPr id="3" name="Picture" title="This slide contains the following visuals: Slicer Currency ,Image Open ,Slicer Scope ,Slicer Divisor ,Slicer Account ,Slicer Period ,Image Menu ,Area ,slicer ,image ,slicer ,slicer ,slicer ,slicer ,slicer ,shape ,shape ,Title Card ,Title CY YTD ,Title FY YTD ,Title MTD ,Title L3M ,Title L6M ,Title L12M ,pivotTable ,Title Card ,Title CY YTD ,Title FY YTD ,Title MTD ,Title L3M ,Title L6M ,Title L12M ,pivotTable ,Closing box 2 ,Personae Image ,Personae Text ,Home Page Text ,Home Page Button ,Recovery Text ,Closing box 1 ,Overview Image ,Recovery Text ,Overview Text ,Details Image ,Recovery Image ,Actuals Text ,Depletions Image ,shape ,Top Variances Text ,Details Text ,Top Variances Image ,Details Text ,Details Image ,Overview Text ,Overview Image ,Depletions Text ,Tracker Image ,Actuals Image ,Tracker Text ,Tracker Image ,Tracker Text ,Recovery Image ,Portfolio Text ,Portfolio Image ,Closing box 3 ,Area ,shape. Please refer to the notes on this slide for details">
            <a:hlinkClick xmlns:r="http://schemas.openxmlformats.org/officeDocument/2006/relationships" xmlns:a="http://schemas.openxmlformats.org/drawingml/2006/main" r:id="RelId31"/>
          </p:cNvPr>
          <p:cNvPicPr>
            <a:picLocks xmlns:a="http://schemas.openxmlformats.org/drawingml/2006/main" noChangeAspect="1"/>
          </p:cNvPicPr>
          <p:nvPr/>
        </p:nvPicPr>
        <p:blipFill>
          <a:blip xmlns:r="http://schemas.openxmlformats.org/officeDocument/2006/relationships" xmlns:a="http://schemas.openxmlformats.org/drawingml/2006/main" r:embed="imgId150362218"/>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F_Depletion Detailed</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Image Open ,Slicer RSM, Customer Group ,Slicer Units ,Slicer Base ,Slicer Brand ,Slicer View ,Image Menu ,Area ,image ,slicer ,slicer ,slicer ,shape ,shape ,textbox ,By Brand ,By Battleground ,By Customer ,By RSM ,Title Card ,Title Card ,tableEx ,textbox ,Full Year Potential Volume % of Budget/LE ,Products under allocation ,Slicer Product ,Title Card ,Closing box 2 ,shape ,shape ,shape ,Personae Text ,Home Page Button ,Home Page Text ,Closing box 1 ,Depletions Text ,Depletions Image ,Actuals Text ,Actuals Image ,Portfolio Text ,Portfolio Image ,Closing box 3 ,Area.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150362188"/>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M_Order</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Title Card ,slicer ,Monthly Potential.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150362189"/>
          <a:stretch xmlns:a="http://schemas.openxmlformats.org/drawingml/2006/main">
            <a:fillRect/>
          </a:stretch>
        </p:blipFill>
        <p:spPr>
          <a:xfrm xmlns:a="http://schemas.openxmlformats.org/drawingml/2006/main">
            <a:off x="3238500" y="1476375"/>
            <a:ext cx="5715000" cy="390525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M_Order Tooltip</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Slicer RSM, Customer Group ,Slicer Brand ,Slicer Units ,Image Open ,Slicer Account ,Slicer Base ,Slicer View ,Image Menu ,Area ,slicer ,image ,slicer ,slicer ,slicer ,shape ,shape ,textbox ,% ,By Customer (top 20 variance) ,% ,By Brand (top 20 variance) ,Title Card ,pivotTable ,Title Card ,Title MTD ,Title YTD ,Title DTG ,textbox ,Title FY ,By Brand ,textbox ,By Customer ,Title Card ,Closing box 2 ,shape ,shape ,shape ,Personae Text ,Home Page Button ,Home Page Text ,Closing box 1 ,Depletions Text ,Depletions Image ,Actuals Text ,Actuals Image ,Portfolio Text ,Portfolio Image ,Closing box 3 ,Area.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150362190"/>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M_Shipment</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Slicer Units ,Image Open ,Slicer RSM, Customer Group ,Slicer Brand ,Slicer View ,Image Menu ,Area ,slicer ,image ,slicer ,slicer ,slicer ,shape ,shape ,% ,By Brand (top 15 variance) ,% ,By Country (top 15 variance) ,% ,textbox ,% ,By Customer ,By Business Segment ,Title Card ,pivotTable ,textbox ,Title Card ,textbox ,By Brand / Product ,By Country / Outlet ,Title Card ,Closing box 2 ,shape ,shape ,shape ,Personae Text ,Home Page Button ,Home Page Text ,Closing box 1 ,Depletions Text ,Depletions Image ,Actuals Text ,Actuals Image ,Portfolio Text ,Portfolio Image ,Closing box 3 ,Area ,By Brand (top 15 Ship vs. Dep) ,Title Card ,By Customer ,textbox.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150362191"/>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M_Depletion</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Monthly Depletion ,Title Card ,slicer.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150362192"/>
          <a:stretch xmlns:a="http://schemas.openxmlformats.org/drawingml/2006/main">
            <a:fillRect/>
          </a:stretch>
        </p:blipFill>
        <p:spPr>
          <a:xfrm xmlns:a="http://schemas.openxmlformats.org/drawingml/2006/main">
            <a:off x="3952875" y="2238375"/>
            <a:ext cx="4286250" cy="238125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M_Depletion Tooltip</a:t>
            </a:r>
          </a:p>
        </p:txBody>
      </p:sp>
    </p:spTree>
    <p:clrMapOvr>
      <a:masterClrMapping xmlns:a="http://schemas.openxmlformats.org/drawingml/2006/main"/>
    </p:clrMapOvr>
  </p:cSld>
</p:sld>
</file>

<file path=ppt/slides/slide8.xml><?xml version="1.0" encoding="utf-8"?>
<p:sld xmlns:p="http://schemas.openxmlformats.org/presentationml/2006/main">
  <p:cSld>
    <p:spTree>
      <p:nvGrpSpPr>
        <p:cNvPr id="1" name=""/>
        <p:cNvGrpSpPr/>
        <p:nvPr/>
      </p:nvGrpSpPr>
      <p:grpSpPr/>
      <p:pic>
        <p:nvPicPr>
          <p:cNvPr id="3" name="Picture" title="This slide contains the following visuals: slicer ,Monthly Depletion ,Title Card ,Overview (all views). Please refer to the notes on this slide for details">
            <a:hlinkClick xmlns:r="http://schemas.openxmlformats.org/officeDocument/2006/relationships" xmlns:a="http://schemas.openxmlformats.org/drawingml/2006/main" r:id="RelId6"/>
          </p:cNvPr>
          <p:cNvPicPr>
            <a:picLocks xmlns:a="http://schemas.openxmlformats.org/drawingml/2006/main" noChangeAspect="1"/>
          </p:cNvPicPr>
          <p:nvPr/>
        </p:nvPicPr>
        <p:blipFill>
          <a:blip xmlns:r="http://schemas.openxmlformats.org/officeDocument/2006/relationships" xmlns:a="http://schemas.openxmlformats.org/drawingml/2006/main" r:embed="imgId150362193"/>
          <a:stretch xmlns:a="http://schemas.openxmlformats.org/drawingml/2006/main">
            <a:fillRect/>
          </a:stretch>
        </p:blipFill>
        <p:spPr>
          <a:xfrm xmlns:a="http://schemas.openxmlformats.org/drawingml/2006/main">
            <a:off x="2286000" y="1476375"/>
            <a:ext cx="7620000" cy="390525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M_Depletion Tooltip Stock</a:t>
            </a:r>
          </a:p>
        </p:txBody>
      </p:sp>
    </p:spTree>
    <p:clrMapOvr>
      <a:masterClrMapping xmlns:a="http://schemas.openxmlformats.org/drawingml/2006/main"/>
    </p:clrMapOvr>
  </p:cSld>
</p:sld>
</file>

<file path=ppt/slides/slide9.xml><?xml version="1.0" encoding="utf-8"?>
<p:sld xmlns:p="http://schemas.openxmlformats.org/presentationml/2006/main">
  <p:cSld>
    <p:spTree>
      <p:nvGrpSpPr>
        <p:cNvPr id="1" name=""/>
        <p:cNvGrpSpPr/>
        <p:nvPr/>
      </p:nvGrpSpPr>
      <p:grpSpPr/>
      <p:pic>
        <p:nvPicPr>
          <p:cNvPr id="3" name="Picture" title="This slide contains the following visuals: Image Open ,Slicer Units ,Slicer Base ,Slicer View ,Slicer RSM KAM ,Image Menu ,Area ,image ,slicer ,slicer ,slicer ,slicer ,slicer ,shape ,shape ,textbox ,By Customer ,By Aggregated Customer ,Title Card ,Title Card ,textbox ,tableEx ,Closing box 2 ,Personae Text ,Home Page Text ,Home Page Button ,Personae Image ,Closing box 1 ,Details Text ,Ship vs Depl Image ,Overview Text ,Ship vs Depl Text ,Details Image ,Depletions Text ,Overview Image ,Depletions Image ,shape ,By Month Text ,By Month Image ,By Month Text ,By Month Image ,Details Text ,Details Image ,Overview Text ,Overview Image ,Actuals Text ,Overview Image ,Actuals Image ,Overview Text ,Extract Text ,Extract Image ,Details Text ,Details Image ,Portfolio Text ,Portfolio Image ,Closing box 3 ,Area ,shape ,textbox ,By Product ,By Brand ,Title Card. Please refer to the notes on this slide for details">
            <a:hlinkClick xmlns:r="http://schemas.openxmlformats.org/officeDocument/2006/relationships" xmlns:a="http://schemas.openxmlformats.org/drawingml/2006/main" r:id="RelId7"/>
          </p:cNvPr>
          <p:cNvPicPr>
            <a:picLocks xmlns:a="http://schemas.openxmlformats.org/drawingml/2006/main" noChangeAspect="1"/>
          </p:cNvPicPr>
          <p:nvPr/>
        </p:nvPicPr>
        <p:blipFill>
          <a:blip xmlns:r="http://schemas.openxmlformats.org/officeDocument/2006/relationships" xmlns:a="http://schemas.openxmlformats.org/drawingml/2006/main" r:embed="imgId150362194"/>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S_Order Overview</a:t>
            </a:r>
          </a:p>
        </p:txBody>
      </p:sp>
    </p:spTree>
    <p:clrMapOvr>
      <a:masterClrMapping xmlns:a="http://schemas.openxmlformats.org/drawingml/2006/main"/>
    </p:clrMapOvr>
  </p:cSld>
</p:sld>
</file>

<file path=ppt/slides/slidea.xml><?xml version="1.0" encoding="utf-8"?>
<p:sld xmlns:p="http://schemas.openxmlformats.org/presentationml/2006/main">
  <p:cSld>
    <p:spTree>
      <p:nvGrpSpPr>
        <p:cNvPr id="1" name=""/>
        <p:cNvGrpSpPr/>
        <p:nvPr/>
      </p:nvGrpSpPr>
      <p:grpSpPr/>
      <p:pic>
        <p:nvPicPr>
          <p:cNvPr id="3" name="Picture" title="This slide contains the following visuals: Title Card ,slicer ,Monthly Potential. Please refer to the notes on this slide for details">
            <a:hlinkClick xmlns:r="http://schemas.openxmlformats.org/officeDocument/2006/relationships" xmlns:a="http://schemas.openxmlformats.org/drawingml/2006/main" r:id="RelId8"/>
          </p:cNvPr>
          <p:cNvPicPr>
            <a:picLocks xmlns:a="http://schemas.openxmlformats.org/drawingml/2006/main" noChangeAspect="1"/>
          </p:cNvPicPr>
          <p:nvPr/>
        </p:nvPicPr>
        <p:blipFill>
          <a:blip xmlns:r="http://schemas.openxmlformats.org/officeDocument/2006/relationships" xmlns:a="http://schemas.openxmlformats.org/drawingml/2006/main" r:embed="imgId150362195"/>
          <a:stretch xmlns:a="http://schemas.openxmlformats.org/drawingml/2006/main">
            <a:fillRect/>
          </a:stretch>
        </p:blipFill>
        <p:spPr>
          <a:xfrm xmlns:a="http://schemas.openxmlformats.org/drawingml/2006/main">
            <a:off x="3238500" y="1476375"/>
            <a:ext cx="5715000" cy="390525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S_Order Overview Tooltip</a:t>
            </a:r>
          </a:p>
        </p:txBody>
      </p:sp>
    </p:spTree>
    <p:clrMapOvr>
      <a:masterClrMapping xmlns:a="http://schemas.openxmlformats.org/drawingml/2006/main"/>
    </p:clrMapOvr>
  </p:cSld>
</p:sld>
</file>

<file path=ppt/slides/slideb.xml><?xml version="1.0" encoding="utf-8"?>
<p:sld xmlns:p="http://schemas.openxmlformats.org/presentationml/2006/main">
  <p:cSld>
    <p:spTree>
      <p:nvGrpSpPr>
        <p:cNvPr id="1" name=""/>
        <p:cNvGrpSpPr/>
        <p:nvPr/>
      </p:nvGrpSpPr>
      <p:grpSpPr/>
      <p:pic>
        <p:nvPicPr>
          <p:cNvPr id="3" name="Picture" title="This slide contains the following visuals: Slicer Units ,Image Open ,Image Menu ,Slicer RSM KAM ,Slicer Period ,Area ,Title Table ,Title MTD ,Title YTD ,Title NM MTD ,Title FY ,pivotTable ,Title Table ,Title MTD ,Title YTD ,Title NM MTD ,Title FY ,pivotTable ,image ,slicer ,slicer ,slicer ,slicer ,shape ,shape ,Closing box 2 ,Personae Text ,Home Page Text ,Home Page Button ,Personae Image ,Closing box 1 ,Details Text ,Ship vs Depl Image ,Overview Text ,Ship vs Depl Text ,Details Image ,Depletions Text ,Overview Image ,Depletions Image ,shape ,By Month Text ,By Month Image ,By Month Text ,By Month Image ,Details Text ,Details Image ,Overview Text ,Overview Image ,Actuals Text ,Overview Image ,Actuals Image ,Overview Text ,Extract Text ,Extract Image ,Details Text ,Details Image ,Portfolio Text ,Portfolio Image ,Closing box 3 ,Area ,shape. Please refer to the notes on this slide for details">
            <a:hlinkClick xmlns:r="http://schemas.openxmlformats.org/officeDocument/2006/relationships" xmlns:a="http://schemas.openxmlformats.org/drawingml/2006/main" r:id="RelId9"/>
          </p:cNvPr>
          <p:cNvPicPr>
            <a:picLocks xmlns:a="http://schemas.openxmlformats.org/drawingml/2006/main" noChangeAspect="1"/>
          </p:cNvPicPr>
          <p:nvPr/>
        </p:nvPicPr>
        <p:blipFill>
          <a:blip xmlns:r="http://schemas.openxmlformats.org/officeDocument/2006/relationships" xmlns:a="http://schemas.openxmlformats.org/drawingml/2006/main" r:embed="imgId150362196"/>
          <a:stretch xmlns:a="http://schemas.openxmlformats.org/drawingml/2006/main">
            <a:fillRect/>
          </a:stretch>
        </p:blipFill>
        <p:spPr>
          <a:xfrm xmlns:a="http://schemas.openxmlformats.org/drawingml/2006/main">
            <a:off x="38100" y="0"/>
            <a:ext cx="12106275"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S_Order Detailed</a:t>
            </a:r>
          </a:p>
        </p:txBody>
      </p:sp>
    </p:spTree>
    <p:clrMapOvr>
      <a:masterClrMapping xmlns:a="http://schemas.openxmlformats.org/drawingml/2006/main"/>
    </p:clrMapOvr>
  </p:cSld>
</p:sld>
</file>

<file path=ppt/slides/slidec.xml><?xml version="1.0" encoding="utf-8"?>
<p:sld xmlns:p="http://schemas.openxmlformats.org/presentationml/2006/main">
  <p:cSld>
    <p:spTree>
      <p:nvGrpSpPr>
        <p:cNvPr id="1" name=""/>
        <p:cNvGrpSpPr/>
        <p:nvPr/>
      </p:nvGrpSpPr>
      <p:grpSpPr/>
      <p:pic>
        <p:nvPicPr>
          <p:cNvPr id="3" name="Picture" title="This slide contains the following visuals: Slicer Aggregated Customer, Customer Group ,Slicer Brand, Sub Brand ,Slicer Product ,Image Open ,Slicer Period ,Slicer RSM KAM ,Image Menu ,Area ,image ,shape ,shape ,tableEx ,Title Card ,Closing box 2 ,Personae Text ,Home Page Text ,Home Page Button ,Personae Image ,Closing box 1 ,Details Text ,Ship vs Depl Image ,Overview Text ,Ship vs Depl Text ,Details Image ,Depletions Text ,Overview Image ,Depletions Image ,shape ,By Month Text ,By Month Image ,By Month Text ,By Month Image ,Details Text ,Details Image ,Overview Text ,Overview Image ,Actuals Text ,Overview Image ,Actuals Image ,Overview Text ,Extract Text ,Extract Image ,Details Text ,Details Image ,Portfolio Text ,Portfolio Image ,Closing box 3 ,Area ,shape ,Slicer Product. Please refer to the notes on this slide for details">
            <a:hlinkClick xmlns:r="http://schemas.openxmlformats.org/officeDocument/2006/relationships" xmlns:a="http://schemas.openxmlformats.org/drawingml/2006/main" r:id="RelId10"/>
          </p:cNvPr>
          <p:cNvPicPr>
            <a:picLocks xmlns:a="http://schemas.openxmlformats.org/drawingml/2006/main" noChangeAspect="1"/>
          </p:cNvPicPr>
          <p:nvPr/>
        </p:nvPicPr>
        <p:blipFill>
          <a:blip xmlns:r="http://schemas.openxmlformats.org/officeDocument/2006/relationships" xmlns:a="http://schemas.openxmlformats.org/drawingml/2006/main" r:embed="imgId150362197"/>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S_Order Extract</a:t>
            </a:r>
          </a:p>
        </p:txBody>
      </p:sp>
    </p:spTree>
    <p:clrMapOvr>
      <a:masterClrMapping xmlns:a="http://schemas.openxmlformats.org/drawingml/2006/main"/>
    </p:clrMapOvr>
  </p:cSld>
</p:sld>
</file>

<file path=ppt/slides/slided.xml><?xml version="1.0" encoding="utf-8"?>
<p:sld xmlns:p="http://schemas.openxmlformats.org/presentationml/2006/main">
  <p:cSld>
    <p:spTree>
      <p:nvGrpSpPr>
        <p:cNvPr id="1" name=""/>
        <p:cNvGrpSpPr/>
        <p:nvPr/>
      </p:nvGrpSpPr>
      <p:grpSpPr/>
      <p:pic>
        <p:nvPicPr>
          <p:cNvPr id="3" name="Picture" title="This slide contains the following visuals: Slicer Units ,Image Open ,shape ,Slicer Account ,Slicer Base ,Slicer View ,Slicer RSM KAM ,Image Menu ,Area ,slicer ,image ,slicer ,slicer ,slicer ,slicer ,slicer ,slicer ,shape ,shape ,By Aggregated Customer &amp; Customer ,Title Card ,textbox ,By Brand ,textbox ,% ,% ,By Customer (top 20 variance) ,By Aggregated Customer ,Title Card ,pivotTable ,Title Card ,Title MTD ,Title YTD ,Title DTG ,pivotTable ,textbox ,Title FY ,% ,textbox ,% ,By Product (top 20 variance) ,By Brand (top 20 variance) ,Title Card ,Closing box 2 ,Personae Text ,Home Page Text ,Home Page Button ,Personae Image ,Closing box 1 ,Details Text ,Ship vs Depl Image ,Overview Text ,Ship vs Depl Text ,Details Image ,Depletions Text ,Overview Image ,Depletions Image ,shape ,By Month Text ,By Month Image ,By Month Text ,By Month Image ,Details Text ,Details Image ,Overview Text ,Overview Image ,Actuals Text ,Overview Image ,Actuals Image ,Overview Text ,Extract Text ,Extract Image ,Details Text ,Details Image ,Portfolio Text ,Portfolio Image ,Closing box 3 ,Area ,shape. Please refer to the notes on this slide for details">
            <a:hlinkClick xmlns:r="http://schemas.openxmlformats.org/officeDocument/2006/relationships" xmlns:a="http://schemas.openxmlformats.org/drawingml/2006/main" r:id="RelId11"/>
          </p:cNvPr>
          <p:cNvPicPr>
            <a:picLocks xmlns:a="http://schemas.openxmlformats.org/drawingml/2006/main" noChangeAspect="1"/>
          </p:cNvPicPr>
          <p:nvPr/>
        </p:nvPicPr>
        <p:blipFill>
          <a:blip xmlns:r="http://schemas.openxmlformats.org/officeDocument/2006/relationships" xmlns:a="http://schemas.openxmlformats.org/drawingml/2006/main" r:embed="imgId150362198"/>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S_Shipment Overview</a:t>
            </a:r>
          </a:p>
        </p:txBody>
      </p:sp>
    </p:spTree>
    <p:clrMapOvr>
      <a:masterClrMapping xmlns:a="http://schemas.openxmlformats.org/drawingml/2006/main"/>
    </p:clrMapOvr>
  </p:cSld>
</p:sld>
</file>

<file path=ppt/slides/slidee.xml><?xml version="1.0" encoding="utf-8"?>
<p:sld xmlns:p="http://schemas.openxmlformats.org/presentationml/2006/main">
  <p:cSld>
    <p:spTree>
      <p:nvGrpSpPr>
        <p:cNvPr id="1" name=""/>
        <p:cNvGrpSpPr/>
        <p:nvPr/>
      </p:nvGrpSpPr>
      <p:grpSpPr/>
      <p:pic>
        <p:nvPicPr>
          <p:cNvPr id="3" name="Picture" title="This slide contains the following visuals: Title Table by Customer ,slicer ,A&amp;P Spends TY ,A&amp;P Spends Base. Please refer to the notes on this slide for details">
            <a:hlinkClick xmlns:r="http://schemas.openxmlformats.org/officeDocument/2006/relationships" xmlns:a="http://schemas.openxmlformats.org/drawingml/2006/main" r:id="RelId12"/>
          </p:cNvPr>
          <p:cNvPicPr>
            <a:picLocks xmlns:a="http://schemas.openxmlformats.org/drawingml/2006/main" noChangeAspect="1"/>
          </p:cNvPicPr>
          <p:nvPr/>
        </p:nvPicPr>
        <p:blipFill>
          <a:blip xmlns:r="http://schemas.openxmlformats.org/officeDocument/2006/relationships" xmlns:a="http://schemas.openxmlformats.org/drawingml/2006/main" r:embed="imgId150362199"/>
          <a:stretch xmlns:a="http://schemas.openxmlformats.org/drawingml/2006/main">
            <a:fillRect/>
          </a:stretch>
        </p:blipFill>
        <p:spPr>
          <a:xfrm xmlns:a="http://schemas.openxmlformats.org/drawingml/2006/main">
            <a:off x="4381500" y="1714500"/>
            <a:ext cx="3429000" cy="3429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S_Shipment Overview Tooltip</a:t>
            </a:r>
          </a:p>
        </p:txBody>
      </p:sp>
    </p:spTree>
    <p:clrMapOvr>
      <a:masterClrMapping xmlns:a="http://schemas.openxmlformats.org/drawingml/2006/main"/>
    </p:clrMapOvr>
  </p:cSld>
</p:sld>
</file>

<file path=ppt/slides/slidef.xml><?xml version="1.0" encoding="utf-8"?>
<p:sld xmlns:p="http://schemas.openxmlformats.org/presentationml/2006/main">
  <p:cSld>
    <p:spTree>
      <p:nvGrpSpPr>
        <p:cNvPr id="1" name=""/>
        <p:cNvGrpSpPr/>
        <p:nvPr/>
      </p:nvGrpSpPr>
      <p:grpSpPr/>
      <p:pic>
        <p:nvPicPr>
          <p:cNvPr id="3" name="Picture" title="This slide contains the following visuals: Slicer Units ,image ,shape ,Slicer Account ,Slicer Base ,Slicer View ,Slicer RSM KAM ,Image Menu ,Area ,Slicer Divisor ,Image Close ,Slicer Product ,Slicer Brand, Sub Brand ,Slicer Aggregated Customer, Customer Group ,Slicer Period ,Slicer Full Year ,Area Blank ,Area ,By Aggregated Customer &amp; Customer ,Title Card ,textbox ,By Brand ,textbox ,% ,% ,By Customer (top 20 variance) ,By Aggregated Customer ,Title Card ,pivotTable ,Title Card ,Title MTD ,Title YTD ,Title DTG ,textbox ,Title FY ,% ,textbox ,% ,By Product (top 20 variance) ,By Brand (top 20 variance) ,Title Card ,shape ,textbox ,textbox ,actionButton ,image ,shape ,textbox ,image ,textbox ,textbox ,image ,textbox ,image ,image ,shape ,textbox ,image ,textbox ,image ,textbox ,image ,textbox ,image ,textbox ,image ,image ,textbox ,textbox ,image ,textbox ,image ,textbox ,image ,shape ,shape ,shape. Please refer to the notes on this slide for details">
            <a:hlinkClick xmlns:r="http://schemas.openxmlformats.org/officeDocument/2006/relationships" xmlns:a="http://schemas.openxmlformats.org/drawingml/2006/main" r:id="RelId13"/>
          </p:cNvPr>
          <p:cNvPicPr>
            <a:picLocks xmlns:a="http://schemas.openxmlformats.org/drawingml/2006/main" noChangeAspect="1"/>
          </p:cNvPicPr>
          <p:nvPr/>
        </p:nvPicPr>
        <p:blipFill>
          <a:blip xmlns:r="http://schemas.openxmlformats.org/officeDocument/2006/relationships" xmlns:a="http://schemas.openxmlformats.org/drawingml/2006/main" r:embed="imgId150362200"/>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S_Shipment Overview TCur</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111E7154AFFA41B46686C9F3967BD7" ma:contentTypeVersion="12" ma:contentTypeDescription="Create a new document." ma:contentTypeScope="" ma:versionID="6581d59cb6e0867de7c236ad56846624">
  <xsd:schema xmlns:xsd="http://www.w3.org/2001/XMLSchema" xmlns:xs="http://www.w3.org/2001/XMLSchema" xmlns:p="http://schemas.microsoft.com/office/2006/metadata/properties" xmlns:ns2="65a865d5-fb0d-4c09-b44c-0ea317816e36" xmlns:ns3="54607c7f-5464-4c0a-b0fe-060a14dbf267" targetNamespace="http://schemas.microsoft.com/office/2006/metadata/properties" ma:root="true" ma:fieldsID="43e2495ff10f04eea8df3d6a1965bebe" ns2:_="" ns3:_="">
    <xsd:import namespace="65a865d5-fb0d-4c09-b44c-0ea317816e36"/>
    <xsd:import namespace="54607c7f-5464-4c0a-b0fe-060a14dbf26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a865d5-fb0d-4c09-b44c-0ea317816e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d9ec43a3-75a6-4331-8f1d-a7f4ba866c6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607c7f-5464-4c0a-b0fe-060a14dbf267"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24809113-dc45-45af-bdec-c3f55dfcf9fb}" ma:internalName="TaxCatchAll" ma:showField="CatchAllData" ma:web="54607c7f-5464-4c0a-b0fe-060a14dbf26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4607c7f-5464-4c0a-b0fe-060a14dbf267" xsi:nil="true"/>
    <lcf76f155ced4ddcb4097134ff3c332f xmlns="65a865d5-fb0d-4c09-b44c-0ea317816e3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FC4BCCD-F976-4BD9-A6A6-924A86FB47EB}"/>
</file>

<file path=customXml/itemProps2.xml><?xml version="1.0" encoding="utf-8"?>
<ds:datastoreItem xmlns:ds="http://schemas.openxmlformats.org/officeDocument/2006/customXml" ds:itemID="{FE7FFA3F-189C-4F33-B5FC-8F1668BB94AC}"/>
</file>

<file path=customXml/itemProps3.xml><?xml version="1.0" encoding="utf-8"?>
<ds:datastoreItem xmlns:ds="http://schemas.openxmlformats.org/officeDocument/2006/customXml" ds:itemID="{9BFC2A59-B2F8-482F-9C0F-B2BC72BAF6F1}"/>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0x010100AF111E7154AFFA41B46686C9F3967BD7</vt:lpwstr>
  </property>
</Properties>
</file>